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92835" autoAdjust="0"/>
  </p:normalViewPr>
  <p:slideViewPr>
    <p:cSldViewPr snapToGrid="0">
      <p:cViewPr varScale="1">
        <p:scale>
          <a:sx n="58" d="100"/>
          <a:sy n="58" d="100"/>
        </p:scale>
        <p:origin x="7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3EAEE-1319-456B-A20C-3ED6758AC31C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V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939A6-511D-445F-ABA3-94E3C369D541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86617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048FA8-E0F6-9631-13C4-E66F074A02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4C5F8B9-9D62-B097-E1E2-AFDDF6C47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33B7E6-2FBD-38E4-D50C-49E42B00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25C7C1-117F-7BBC-DA4E-14FA6F90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4EBEF0-F471-74B2-E490-2195C324D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91155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B2CE2-DE03-2E9C-47DC-C7D440ACD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2B4FBF-7106-C77B-3C4F-336536B2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14C816-37A8-59D8-85FA-0BB8412AB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F4D6E2-884B-B113-2959-FA8F2F28F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12B176-EA78-734A-176D-6DCD1A35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16077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0A202-F9B8-0D2B-FB98-27F4F562B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A191D9-DC0A-21F3-2593-6E4DE501E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7FC26-973E-C324-8C7B-91AE5AD0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077E71-52E3-A5E3-EF78-4E9E4613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FA8CBB6-36C5-F824-72EB-E77784BA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3510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DF709-5EBB-F698-7922-9AD2E28F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815B98-520C-6683-A978-D4C098AFC5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71E6E2-61C6-BB35-718C-3A4C19426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8355AC-AA90-1B2B-F56E-D82825E9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F751D1-1547-5D92-E713-EA38A75AF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25DB70-039C-6FFE-05A3-34F1A62A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1111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9AB8C-43F6-661E-00EE-FBABBA4C3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B3A7B6-ACB1-E552-E1D0-E8E0EFCB7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D026FA-2574-23ED-9FBF-3AC1F6DC0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855FCD9-E7EE-2F90-E19D-E1A20A398F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1F79A21-E9BC-F74A-1076-E45E11EC58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198F38-9F61-5B8E-77CB-3F5A31C64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D9D7B1B-F0F2-92CF-AD56-2D22A6080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E72CED9-03F8-11DE-87D0-71F216E25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2541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E3B22-9EA2-76DA-CA41-5D092701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EAFE07F-79D7-E5F8-9931-3AEB90F07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CC493C-0C4A-7477-9E0E-42D461DA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C49169D-D123-7CDA-7F4D-6D803823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2948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F7E1AF2-B479-8429-E567-9F9C2FDD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D07B23C-8D60-6F58-1B9D-6F4A96634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2ACA3E-6A60-882D-84EC-42B45922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6318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18914-29C8-D546-ED6D-3226DA4FC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FCFC37-8344-FB7B-6B9F-09C2CE322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A805B8-F324-C7EA-A1A5-121FF50A2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16DC19-BB06-D24C-AB64-FF6470A9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0D213B-C512-F788-814E-CF4E955CD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0B7016-8610-6B02-7A7A-E849F6C0A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07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B08D18-F71B-CA7B-6419-C12FF738F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0B55BA-D578-4ABE-E9BF-D7AF99E2A6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54C1DD-4A86-4A12-AC0F-0AD60409B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5E93B8F-64C5-0A4C-7188-41CBE9D9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AD4B697-6144-FBF9-9FFB-7DC0D4F3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F4D8A7-24BF-1F2F-1116-D8A568726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6907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22F1D-F242-5D56-A857-5F957975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E5D03C-733E-8753-54BB-FAE03C2F6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6AD651-3A0B-BAAB-31B4-640E4088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EC8B53-B47F-D567-06E9-14C5ABCF5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C132FE-C1E4-B413-9A7B-E8B4B3AC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76921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109EF5B-3126-A4B4-A54E-0E96E25FE8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E0ACCB-2FFC-8E89-50DD-38B1DADCA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8429E9-FA44-C438-0C16-2BB2C2A8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A950E2-4EE1-7D8D-A0D0-EB4BDDD1A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9E5CC3-F9F1-17EE-5059-BED4B85B3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36406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AC78FD-6985-ED05-D15F-E61A26DD9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FDCD7A-70AA-2F00-BA5F-CB5ECD0FB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V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A80C91-32D9-C9D4-2AA3-62F22601D0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9050B-BD7E-41DA-8A5A-43EB06BD53EA}" type="datetimeFigureOut">
              <a:rPr lang="es-VE" smtClean="0"/>
              <a:t>14/8/2026</a:t>
            </a:fld>
            <a:endParaRPr lang="es-V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A290F7-A88B-A405-9F86-90D7237FC7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B3DB17-1CBF-B69A-F9DD-E550132D9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20569-232C-40A0-9464-5F907ADA806C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9655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93035-BC95-65A2-59F7-FAE27A5AC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1025B2E-F2C4-293B-B44D-1F83CF7F20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3232"/>
            <a:ext cx="10515600" cy="461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17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9710BCF-E3B2-E8A8-F689-BA5D37F61B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2632" y="1844814"/>
            <a:ext cx="10421168" cy="464806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3A9B758-DD60-330C-0609-BF1392944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1274917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4103967-041D-1CAD-F183-72CBEA6AE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05738"/>
            <a:ext cx="10515600" cy="3983029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208D2BAF-A13E-D68B-CBEF-FA1B58F09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1955180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2A0F88B4-BD57-99E1-6BA9-64EE4CAE2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83982"/>
            <a:ext cx="10515600" cy="4784314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0648E13D-857B-12B0-FEB9-EFABA9E0F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1361100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04D5F09-F2A6-3947-3CA4-A5B33B0301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7351" y="1894901"/>
            <a:ext cx="10367657" cy="459797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CE84E9B-EEED-3D11-6360-1F4D517D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3523933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3218F7D-E8B2-E1AF-55CC-39BEBFD6B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2995"/>
            <a:ext cx="10515600" cy="54284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C0D4C7F-DC74-E137-E6A7-60B7565B048E}"/>
              </a:ext>
            </a:extLst>
          </p:cNvPr>
          <p:cNvSpPr txBox="1"/>
          <p:nvPr/>
        </p:nvSpPr>
        <p:spPr>
          <a:xfrm>
            <a:off x="838200" y="1748329"/>
            <a:ext cx="5926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b="1" dirty="0"/>
              <a:t>ESTABILIDAD DE LA AMPLIFICACIÓN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963287D-AD67-ED56-3422-75412D1B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3832760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6DB8A5-D236-3567-3568-EA93B65D7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24806"/>
            <a:ext cx="10596980" cy="406806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AF27E71-FD4C-94B0-0997-E367B9BA531E}"/>
              </a:ext>
            </a:extLst>
          </p:cNvPr>
          <p:cNvSpPr txBox="1"/>
          <p:nvPr/>
        </p:nvSpPr>
        <p:spPr>
          <a:xfrm>
            <a:off x="6096000" y="4219460"/>
            <a:ext cx="63897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l-GR" dirty="0"/>
              <a:t>β</a:t>
            </a:r>
            <a:endParaRPr lang="es-VE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92523E-B6A3-1F53-5A45-E1E9A45CEB63}"/>
              </a:ext>
            </a:extLst>
          </p:cNvPr>
          <p:cNvSpPr txBox="1"/>
          <p:nvPr/>
        </p:nvSpPr>
        <p:spPr>
          <a:xfrm>
            <a:off x="6585332" y="4089508"/>
            <a:ext cx="553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/>
              <a:t>β</a:t>
            </a:r>
            <a:endParaRPr lang="es-VE" sz="1800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03358FF-1548-CAFE-9A10-8CFADCB4E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2088742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D22BEF-14CE-819A-8B76-DD44AD02E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/>
              <a:t>REDUCCIÓN DE LA DISTORSIÓN</a:t>
            </a:r>
          </a:p>
          <a:p>
            <a:pPr marL="0" indent="0">
              <a:buNone/>
            </a:pPr>
            <a:endParaRPr lang="es-V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E92352E-4EA7-2054-E3CE-CA31C887E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17" y="2306208"/>
            <a:ext cx="9871113" cy="444713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5048B83-0E05-F2BF-DBFA-A8B9E3FD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4029226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7F5917-15EB-2205-244C-9B35047D1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/>
              <a:t>PRODUCTO GANANCIA – ANCHO DE BANDA</a:t>
            </a:r>
          </a:p>
          <a:p>
            <a:pPr marL="0" indent="0">
              <a:buNone/>
            </a:pPr>
            <a:endParaRPr lang="es-V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4048D06-5A6F-6C62-A9C5-55B600885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552" y="2215675"/>
            <a:ext cx="9562641" cy="450464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BAE36C5-5E19-68B8-863F-08A96EA11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3083143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B5A3BF7-DB4B-8ED5-4527-260944002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00528"/>
            <a:ext cx="10515599" cy="44024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A0DF2D2B-8069-0602-5460-5EAC8CAD8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3527349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4241E9B-B661-9116-92F3-6EDACE7FB0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725746"/>
            <a:ext cx="10432054" cy="461997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451E365-056B-D40D-6DC7-E75003CB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1658166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694AD21-B608-A843-1600-262ECB8DFE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83764"/>
            <a:ext cx="10515600" cy="450911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E7961023-2CEF-FD2C-E2A6-1A73B8113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1180495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045C1A-A6B3-B6BA-CA64-F8DFBD3F2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55695"/>
          </a:xfrm>
        </p:spPr>
        <p:txBody>
          <a:bodyPr/>
          <a:lstStyle/>
          <a:p>
            <a:pPr marL="0" indent="0">
              <a:buNone/>
            </a:pPr>
            <a:r>
              <a:rPr lang="es-VE" dirty="0" err="1"/>
              <a:t>CLASIFICACION</a:t>
            </a:r>
            <a:r>
              <a:rPr lang="es-VE" dirty="0"/>
              <a:t> DE LOS AMPLIFICADORES</a:t>
            </a:r>
          </a:p>
          <a:p>
            <a:pPr marL="0" indent="0">
              <a:buNone/>
            </a:pPr>
            <a:endParaRPr lang="es-VE" dirty="0"/>
          </a:p>
          <a:p>
            <a:pPr marL="0" indent="0">
              <a:buNone/>
            </a:pPr>
            <a:endParaRPr lang="es-VE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2F7AF82-C569-E730-EDE6-284660E61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434" y="2355696"/>
            <a:ext cx="10417366" cy="2560561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0AECB50-92B9-3EAE-A69C-180DB0C1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2225326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E829F1F-2B57-4952-6F81-FFB07BD9F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3673" y="1902082"/>
            <a:ext cx="10604653" cy="4818207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BE0324C3-E493-AA5F-94DE-6F790C4C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3821602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CBF7720-0C3C-58CE-59E8-AAC0C1332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76468"/>
            <a:ext cx="10686662" cy="431331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756D44C-2B03-C69E-73BD-B87D887D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2575702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0BECE84-2EA1-366E-05E0-F71E205492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46662"/>
            <a:ext cx="10515599" cy="457447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59ED155-B3EC-2783-8B17-02DB99F3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4089444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00A6C6F-A52D-A838-97B1-D12C2D052E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211" y="2552489"/>
            <a:ext cx="10677589" cy="384831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D1FA63-CA1E-0E2C-AF6A-16CA18FB3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3664309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CDADA8-1714-C5EB-89C8-A8CE9FCC94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908453"/>
            <a:ext cx="10590855" cy="333811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261BF254-7552-D578-E815-C84DC76B2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2612456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5C4FAF-424D-FE93-B2FA-F1C0D0879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VE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VE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VE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s-VE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VE" b="1" dirty="0">
                <a:solidFill>
                  <a:srgbClr val="FF0000"/>
                </a:solidFill>
              </a:rPr>
              <a:t>CONTINUARA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2BC8F2C-C576-7E94-3FF5-C43178050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s-VE" b="1" dirty="0">
                <a:solidFill>
                  <a:srgbClr val="FF0000"/>
                </a:solidFill>
              </a:rPr>
              <a:t>AMPLIFICADORES REALIMENTADOS</a:t>
            </a:r>
          </a:p>
        </p:txBody>
      </p:sp>
    </p:spTree>
    <p:extLst>
      <p:ext uri="{BB962C8B-B14F-4D97-AF65-F5344CB8AC3E}">
        <p14:creationId xmlns:p14="http://schemas.microsoft.com/office/powerpoint/2010/main" val="4119704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59</Words>
  <Application>Microsoft Office PowerPoint</Application>
  <PresentationFormat>Panorámica</PresentationFormat>
  <Paragraphs>30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  <vt:lpstr>AMPLIFICADORES REALIMENTADOS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AMPLIFICADORES REALIMENTADOS</dc:title>
  <dc:creator>raidijuan636@gmail.com</dc:creator>
  <cp:lastModifiedBy>raidijuan636@gmail.com</cp:lastModifiedBy>
  <cp:revision>2</cp:revision>
  <dcterms:created xsi:type="dcterms:W3CDTF">2026-08-14T12:10:09Z</dcterms:created>
  <dcterms:modified xsi:type="dcterms:W3CDTF">2026-08-14T20:52:18Z</dcterms:modified>
</cp:coreProperties>
</file>