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8" r:id="rId3"/>
    <p:sldId id="259" r:id="rId4"/>
    <p:sldId id="261" r:id="rId5"/>
    <p:sldId id="262" r:id="rId6"/>
    <p:sldId id="270" r:id="rId7"/>
    <p:sldId id="263" r:id="rId8"/>
    <p:sldId id="264" r:id="rId9"/>
    <p:sldId id="265" r:id="rId10"/>
    <p:sldId id="266" r:id="rId11"/>
    <p:sldId id="267" r:id="rId1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B9C8A0DC-AE1E-4FFD-9AA2-23649877B20A}">
          <p14:sldIdLst>
            <p14:sldId id="256"/>
            <p14:sldId id="258"/>
            <p14:sldId id="259"/>
            <p14:sldId id="261"/>
            <p14:sldId id="262"/>
            <p14:sldId id="270"/>
            <p14:sldId id="263"/>
            <p14:sldId id="264"/>
            <p14:sldId id="265"/>
            <p14:sldId id="266"/>
            <p14:sldId id="26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79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16" name="Title 15"/>
          <p:cNvSpPr>
            <a:spLocks noGrp="1"/>
          </p:cNvSpPr>
          <p:nvPr>
            <p:ph type="title"/>
          </p:nvPr>
        </p:nvSpPr>
        <p:spPr>
          <a:xfrm>
            <a:off x="2438400" y="1447800"/>
            <a:ext cx="3962400" cy="2133600"/>
          </a:xfrm>
        </p:spPr>
        <p:txBody>
          <a:bodyPr anchor="b"/>
          <a:lstStyle/>
          <a:p>
            <a:r>
              <a:rPr lang="es-ES"/>
              <a:t>Haga clic para modificar el estilo de título del patrón</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514EAA52-E4F7-4FCE-B08A-D284DEA7940F}" type="datetimeFigureOut">
              <a:rPr lang="es-CO" smtClean="0"/>
              <a:t>02/08/2026</a:t>
            </a:fld>
            <a:endParaRPr lang="es-CO"/>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BF6B443B-0924-4971-93A4-E95D1C3A1238}" type="slidenum">
              <a:rPr lang="es-CO" smtClean="0"/>
              <a:t>‹Nº›</a:t>
            </a:fld>
            <a:endParaRPr lang="es-CO"/>
          </a:p>
        </p:txBody>
      </p:sp>
      <p:sp>
        <p:nvSpPr>
          <p:cNvPr id="15" name="Footer Placeholder 14"/>
          <p:cNvSpPr>
            <a:spLocks noGrp="1"/>
          </p:cNvSpPr>
          <p:nvPr>
            <p:ph type="ftr" sz="quarter" idx="12"/>
          </p:nvPr>
        </p:nvSpPr>
        <p:spPr>
          <a:xfrm>
            <a:off x="3581400" y="6296248"/>
            <a:ext cx="2820987" cy="152400"/>
          </a:xfrm>
        </p:spPr>
        <p:txBody>
          <a:bodyPr/>
          <a:lstStyle/>
          <a:p>
            <a:endParaRPr lang="es-C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6" name="Title 15"/>
          <p:cNvSpPr>
            <a:spLocks noGrp="1"/>
          </p:cNvSpPr>
          <p:nvPr>
            <p:ph type="title"/>
          </p:nvPr>
        </p:nvSpPr>
        <p:spPr/>
        <p:txBody>
          <a:bodyPr/>
          <a:lstStyle/>
          <a:p>
            <a:r>
              <a:rPr lang="es-ES"/>
              <a:t>Haga clic para modificar el estilo de título del patrón</a:t>
            </a:r>
            <a:endParaRPr lang="en-US"/>
          </a:p>
        </p:txBody>
      </p:sp>
      <p:sp>
        <p:nvSpPr>
          <p:cNvPr id="10" name="Date Placeholder 9"/>
          <p:cNvSpPr>
            <a:spLocks noGrp="1"/>
          </p:cNvSpPr>
          <p:nvPr>
            <p:ph type="dt" sz="half" idx="10"/>
          </p:nvPr>
        </p:nvSpPr>
        <p:spPr/>
        <p:txBody>
          <a:bodyPr/>
          <a:lstStyle/>
          <a:p>
            <a:fld id="{514EAA52-E4F7-4FCE-B08A-D284DEA7940F}" type="datetimeFigureOut">
              <a:rPr lang="es-CO" smtClean="0"/>
              <a:t>02/08/2026</a:t>
            </a:fld>
            <a:endParaRPr lang="es-CO"/>
          </a:p>
        </p:txBody>
      </p:sp>
      <p:sp>
        <p:nvSpPr>
          <p:cNvPr id="11" name="Slide Number Placeholder 10"/>
          <p:cNvSpPr>
            <a:spLocks noGrp="1"/>
          </p:cNvSpPr>
          <p:nvPr>
            <p:ph type="sldNum" sz="quarter" idx="11"/>
          </p:nvPr>
        </p:nvSpPr>
        <p:spPr/>
        <p:txBody>
          <a:bodyPr/>
          <a:lstStyle/>
          <a:p>
            <a:fld id="{BF6B443B-0924-4971-93A4-E95D1C3A1238}" type="slidenum">
              <a:rPr lang="es-CO" smtClean="0"/>
              <a:t>‹Nº›</a:t>
            </a:fld>
            <a:endParaRPr lang="es-CO"/>
          </a:p>
        </p:txBody>
      </p:sp>
      <p:sp>
        <p:nvSpPr>
          <p:cNvPr id="12" name="Footer Placeholder 11"/>
          <p:cNvSpPr>
            <a:spLocks noGrp="1"/>
          </p:cNvSpPr>
          <p:nvPr>
            <p:ph type="ftr" sz="quarter" idx="12"/>
          </p:nvPr>
        </p:nvSpPr>
        <p:spPr/>
        <p:txBody>
          <a:bodyPr/>
          <a:lstStyle/>
          <a:p>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514EAA52-E4F7-4FCE-B08A-D284DEA7940F}" type="datetimeFigureOut">
              <a:rPr lang="es-CO" smtClean="0"/>
              <a:t>02/08/2026</a:t>
            </a:fld>
            <a:endParaRPr lang="es-CO"/>
          </a:p>
        </p:txBody>
      </p:sp>
      <p:sp>
        <p:nvSpPr>
          <p:cNvPr id="13" name="Slide Number Placeholder 12"/>
          <p:cNvSpPr>
            <a:spLocks noGrp="1"/>
          </p:cNvSpPr>
          <p:nvPr>
            <p:ph type="sldNum" sz="quarter" idx="11"/>
          </p:nvPr>
        </p:nvSpPr>
        <p:spPr>
          <a:xfrm>
            <a:off x="4116388" y="6400800"/>
            <a:ext cx="533400" cy="152400"/>
          </a:xfrm>
        </p:spPr>
        <p:txBody>
          <a:bodyPr/>
          <a:lstStyle/>
          <a:p>
            <a:fld id="{BF6B443B-0924-4971-93A4-E95D1C3A1238}" type="slidenum">
              <a:rPr lang="es-CO" smtClean="0"/>
              <a:t>‹Nº›</a:t>
            </a:fld>
            <a:endParaRPr lang="es-CO"/>
          </a:p>
        </p:txBody>
      </p:sp>
      <p:sp>
        <p:nvSpPr>
          <p:cNvPr id="14" name="Footer Placeholder 13"/>
          <p:cNvSpPr>
            <a:spLocks noGrp="1"/>
          </p:cNvSpPr>
          <p:nvPr>
            <p:ph type="ftr" sz="quarter" idx="12"/>
          </p:nvPr>
        </p:nvSpPr>
        <p:spPr>
          <a:xfrm>
            <a:off x="838200" y="6296248"/>
            <a:ext cx="2820987" cy="152400"/>
          </a:xfrm>
        </p:spPr>
        <p:txBody>
          <a:bodyPr/>
          <a:lstStyle/>
          <a:p>
            <a:endParaRPr lang="es-CO"/>
          </a:p>
        </p:txBody>
      </p:sp>
      <p:sp>
        <p:nvSpPr>
          <p:cNvPr id="15" name="Title 14"/>
          <p:cNvSpPr>
            <a:spLocks noGrp="1"/>
          </p:cNvSpPr>
          <p:nvPr>
            <p:ph type="title"/>
          </p:nvPr>
        </p:nvSpPr>
        <p:spPr>
          <a:xfrm>
            <a:off x="457200" y="1828800"/>
            <a:ext cx="3200400" cy="1752600"/>
          </a:xfrm>
        </p:spPr>
        <p:txBody>
          <a:bodyPr anchor="b"/>
          <a:lstStyle/>
          <a:p>
            <a:r>
              <a:rPr lang="es-ES"/>
              <a:t>Haga clic para modificar el estilo de título del patrón</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s-ES"/>
              <a:t>Haga clic para modificar el estilo de texto del patrón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a:xfrm>
            <a:off x="4876800" y="457200"/>
            <a:ext cx="2819400" cy="5714999"/>
          </a:xfrm>
        </p:spPr>
        <p:txBody>
          <a:bodyPr/>
          <a:lstStyle/>
          <a:p>
            <a:r>
              <a:rPr lang="es-ES"/>
              <a:t>Haga clic para modificar el estilo de título del patrón</a:t>
            </a:r>
            <a:endParaRPr lang="en-US"/>
          </a:p>
        </p:txBody>
      </p:sp>
      <p:sp>
        <p:nvSpPr>
          <p:cNvPr id="9" name="Date Placeholder 8"/>
          <p:cNvSpPr>
            <a:spLocks noGrp="1"/>
          </p:cNvSpPr>
          <p:nvPr>
            <p:ph type="dt" sz="half" idx="10"/>
          </p:nvPr>
        </p:nvSpPr>
        <p:spPr/>
        <p:txBody>
          <a:bodyPr/>
          <a:lstStyle/>
          <a:p>
            <a:fld id="{514EAA52-E4F7-4FCE-B08A-D284DEA7940F}" type="datetimeFigureOut">
              <a:rPr lang="es-CO" smtClean="0"/>
              <a:t>02/08/2026</a:t>
            </a:fld>
            <a:endParaRPr lang="es-CO"/>
          </a:p>
        </p:txBody>
      </p:sp>
      <p:sp>
        <p:nvSpPr>
          <p:cNvPr id="13" name="Slide Number Placeholder 12"/>
          <p:cNvSpPr>
            <a:spLocks noGrp="1"/>
          </p:cNvSpPr>
          <p:nvPr>
            <p:ph type="sldNum" sz="quarter" idx="11"/>
          </p:nvPr>
        </p:nvSpPr>
        <p:spPr/>
        <p:txBody>
          <a:bodyPr/>
          <a:lstStyle/>
          <a:p>
            <a:fld id="{BF6B443B-0924-4971-93A4-E95D1C3A1238}" type="slidenum">
              <a:rPr lang="es-CO" smtClean="0"/>
              <a:t>‹Nº›</a:t>
            </a:fld>
            <a:endParaRPr lang="es-CO"/>
          </a:p>
        </p:txBody>
      </p:sp>
      <p:sp>
        <p:nvSpPr>
          <p:cNvPr id="14" name="Footer Placeholder 13"/>
          <p:cNvSpPr>
            <a:spLocks noGrp="1"/>
          </p:cNvSpPr>
          <p:nvPr>
            <p:ph type="ftr" sz="quarter" idx="12"/>
          </p:nvPr>
        </p:nvSpPr>
        <p:spPr/>
        <p:txBody>
          <a:bodyPr/>
          <a:lstStyle/>
          <a:p>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itle 1"/>
          <p:cNvSpPr>
            <a:spLocks noGrp="1"/>
          </p:cNvSpPr>
          <p:nvPr>
            <p:ph type="title"/>
          </p:nvPr>
        </p:nvSpPr>
        <p:spPr>
          <a:xfrm>
            <a:off x="4876800" y="457200"/>
            <a:ext cx="2819400" cy="5714999"/>
          </a:xfrm>
        </p:spPr>
        <p:txBody>
          <a:bodyPr/>
          <a:lstStyle/>
          <a:p>
            <a:r>
              <a:rPr lang="es-ES"/>
              <a:t>Haga clic para modificar el estilo de título del patrón</a:t>
            </a:r>
            <a:endParaRPr lang="en-US"/>
          </a:p>
        </p:txBody>
      </p:sp>
      <p:sp>
        <p:nvSpPr>
          <p:cNvPr id="12" name="Date Placeholder 11"/>
          <p:cNvSpPr>
            <a:spLocks noGrp="1"/>
          </p:cNvSpPr>
          <p:nvPr>
            <p:ph type="dt" sz="half" idx="10"/>
          </p:nvPr>
        </p:nvSpPr>
        <p:spPr/>
        <p:txBody>
          <a:bodyPr/>
          <a:lstStyle/>
          <a:p>
            <a:fld id="{514EAA52-E4F7-4FCE-B08A-D284DEA7940F}" type="datetimeFigureOut">
              <a:rPr lang="es-CO" smtClean="0"/>
              <a:t>02/08/2026</a:t>
            </a:fld>
            <a:endParaRPr lang="es-CO"/>
          </a:p>
        </p:txBody>
      </p:sp>
      <p:sp>
        <p:nvSpPr>
          <p:cNvPr id="14" name="Slide Number Placeholder 13"/>
          <p:cNvSpPr>
            <a:spLocks noGrp="1"/>
          </p:cNvSpPr>
          <p:nvPr>
            <p:ph type="sldNum" sz="quarter" idx="11"/>
          </p:nvPr>
        </p:nvSpPr>
        <p:spPr/>
        <p:txBody>
          <a:bodyPr/>
          <a:lstStyle/>
          <a:p>
            <a:fld id="{BF6B443B-0924-4971-93A4-E95D1C3A1238}" type="slidenum">
              <a:rPr lang="es-CO" smtClean="0"/>
              <a:t>‹Nº›</a:t>
            </a:fld>
            <a:endParaRPr lang="es-CO"/>
          </a:p>
        </p:txBody>
      </p:sp>
      <p:sp>
        <p:nvSpPr>
          <p:cNvPr id="16" name="Footer Placeholder 15"/>
          <p:cNvSpPr>
            <a:spLocks noGrp="1"/>
          </p:cNvSpPr>
          <p:nvPr>
            <p:ph type="ftr" sz="quarter" idx="12"/>
          </p:nvPr>
        </p:nvSpPr>
        <p:spPr/>
        <p:txBody>
          <a:bodyPr/>
          <a:lstStyle/>
          <a:p>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s-ES"/>
              <a:t>Haga clic para modificar el estilo de título del patrón</a:t>
            </a:r>
            <a:endParaRPr lang="en-US" dirty="0"/>
          </a:p>
        </p:txBody>
      </p:sp>
      <p:sp>
        <p:nvSpPr>
          <p:cNvPr id="9" name="Date Placeholder 8"/>
          <p:cNvSpPr>
            <a:spLocks noGrp="1"/>
          </p:cNvSpPr>
          <p:nvPr>
            <p:ph type="dt" sz="half" idx="10"/>
          </p:nvPr>
        </p:nvSpPr>
        <p:spPr/>
        <p:txBody>
          <a:bodyPr/>
          <a:lstStyle/>
          <a:p>
            <a:fld id="{514EAA52-E4F7-4FCE-B08A-D284DEA7940F}" type="datetimeFigureOut">
              <a:rPr lang="es-CO" smtClean="0"/>
              <a:t>02/08/2026</a:t>
            </a:fld>
            <a:endParaRPr lang="es-CO"/>
          </a:p>
        </p:txBody>
      </p:sp>
      <p:sp>
        <p:nvSpPr>
          <p:cNvPr id="10" name="Slide Number Placeholder 9"/>
          <p:cNvSpPr>
            <a:spLocks noGrp="1"/>
          </p:cNvSpPr>
          <p:nvPr>
            <p:ph type="sldNum" sz="quarter" idx="11"/>
          </p:nvPr>
        </p:nvSpPr>
        <p:spPr/>
        <p:txBody>
          <a:bodyPr/>
          <a:lstStyle/>
          <a:p>
            <a:fld id="{BF6B443B-0924-4971-93A4-E95D1C3A1238}" type="slidenum">
              <a:rPr lang="es-CO" smtClean="0"/>
              <a:t>‹Nº›</a:t>
            </a:fld>
            <a:endParaRPr lang="es-CO"/>
          </a:p>
        </p:txBody>
      </p:sp>
      <p:sp>
        <p:nvSpPr>
          <p:cNvPr id="11" name="Footer Placeholder 10"/>
          <p:cNvSpPr>
            <a:spLocks noGrp="1"/>
          </p:cNvSpPr>
          <p:nvPr>
            <p:ph type="ftr" sz="quarter" idx="12"/>
          </p:nvPr>
        </p:nvSpPr>
        <p:spPr/>
        <p:txBody>
          <a:bodyPr/>
          <a:lstStyle/>
          <a:p>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514EAA52-E4F7-4FCE-B08A-D284DEA7940F}" type="datetimeFigureOut">
              <a:rPr lang="es-CO" smtClean="0"/>
              <a:t>02/08/2026</a:t>
            </a:fld>
            <a:endParaRPr lang="es-CO"/>
          </a:p>
        </p:txBody>
      </p:sp>
      <p:sp>
        <p:nvSpPr>
          <p:cNvPr id="9" name="Slide Number Placeholder 8"/>
          <p:cNvSpPr>
            <a:spLocks noGrp="1"/>
          </p:cNvSpPr>
          <p:nvPr>
            <p:ph type="sldNum" sz="quarter" idx="11"/>
          </p:nvPr>
        </p:nvSpPr>
        <p:spPr/>
        <p:txBody>
          <a:bodyPr/>
          <a:lstStyle/>
          <a:p>
            <a:fld id="{BF6B443B-0924-4971-93A4-E95D1C3A1238}" type="slidenum">
              <a:rPr lang="es-CO" smtClean="0"/>
              <a:t>‹Nº›</a:t>
            </a:fld>
            <a:endParaRPr lang="es-CO"/>
          </a:p>
        </p:txBody>
      </p:sp>
      <p:sp>
        <p:nvSpPr>
          <p:cNvPr id="10" name="Footer Placeholder 9"/>
          <p:cNvSpPr>
            <a:spLocks noGrp="1"/>
          </p:cNvSpPr>
          <p:nvPr>
            <p:ph type="ftr" sz="quarter" idx="12"/>
          </p:nvPr>
        </p:nvSpPr>
        <p:spPr/>
        <p:txBody>
          <a:bodyPr/>
          <a:lstStyle/>
          <a:p>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5" name="Date Placeholder 14"/>
          <p:cNvSpPr>
            <a:spLocks noGrp="1"/>
          </p:cNvSpPr>
          <p:nvPr>
            <p:ph type="dt" sz="half" idx="10"/>
          </p:nvPr>
        </p:nvSpPr>
        <p:spPr/>
        <p:txBody>
          <a:bodyPr/>
          <a:lstStyle/>
          <a:p>
            <a:fld id="{514EAA52-E4F7-4FCE-B08A-D284DEA7940F}" type="datetimeFigureOut">
              <a:rPr lang="es-CO" smtClean="0"/>
              <a:t>02/08/2026</a:t>
            </a:fld>
            <a:endParaRPr lang="es-CO"/>
          </a:p>
        </p:txBody>
      </p:sp>
      <p:sp>
        <p:nvSpPr>
          <p:cNvPr id="16" name="Slide Number Placeholder 15"/>
          <p:cNvSpPr>
            <a:spLocks noGrp="1"/>
          </p:cNvSpPr>
          <p:nvPr>
            <p:ph type="sldNum" sz="quarter" idx="11"/>
          </p:nvPr>
        </p:nvSpPr>
        <p:spPr/>
        <p:txBody>
          <a:bodyPr/>
          <a:lstStyle/>
          <a:p>
            <a:fld id="{BF6B443B-0924-4971-93A4-E95D1C3A1238}" type="slidenum">
              <a:rPr lang="es-CO" smtClean="0"/>
              <a:t>‹Nº›</a:t>
            </a:fld>
            <a:endParaRPr lang="es-CO"/>
          </a:p>
        </p:txBody>
      </p:sp>
      <p:sp>
        <p:nvSpPr>
          <p:cNvPr id="17" name="Footer Placeholder 16"/>
          <p:cNvSpPr>
            <a:spLocks noGrp="1"/>
          </p:cNvSpPr>
          <p:nvPr>
            <p:ph type="ftr" sz="quarter" idx="12"/>
          </p:nvPr>
        </p:nvSpPr>
        <p:spPr/>
        <p:txBody>
          <a:bodyPr/>
          <a:lstStyle/>
          <a:p>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s-ES"/>
              <a:t>Haga clic para modificar el estilo de título del patrón</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6" name="Date Placeholder 15"/>
          <p:cNvSpPr>
            <a:spLocks noGrp="1"/>
          </p:cNvSpPr>
          <p:nvPr>
            <p:ph type="dt" sz="half" idx="10"/>
          </p:nvPr>
        </p:nvSpPr>
        <p:spPr/>
        <p:txBody>
          <a:bodyPr/>
          <a:lstStyle/>
          <a:p>
            <a:fld id="{514EAA52-E4F7-4FCE-B08A-D284DEA7940F}" type="datetimeFigureOut">
              <a:rPr lang="es-CO" smtClean="0"/>
              <a:t>02/08/2026</a:t>
            </a:fld>
            <a:endParaRPr lang="es-CO"/>
          </a:p>
        </p:txBody>
      </p:sp>
      <p:sp>
        <p:nvSpPr>
          <p:cNvPr id="17" name="Slide Number Placeholder 16"/>
          <p:cNvSpPr>
            <a:spLocks noGrp="1"/>
          </p:cNvSpPr>
          <p:nvPr>
            <p:ph type="sldNum" sz="quarter" idx="11"/>
          </p:nvPr>
        </p:nvSpPr>
        <p:spPr/>
        <p:txBody>
          <a:bodyPr/>
          <a:lstStyle/>
          <a:p>
            <a:fld id="{BF6B443B-0924-4971-93A4-E95D1C3A1238}" type="slidenum">
              <a:rPr lang="es-CO" smtClean="0"/>
              <a:t>‹Nº›</a:t>
            </a:fld>
            <a:endParaRPr lang="es-CO"/>
          </a:p>
        </p:txBody>
      </p:sp>
      <p:sp>
        <p:nvSpPr>
          <p:cNvPr id="18" name="Footer Placeholder 17"/>
          <p:cNvSpPr>
            <a:spLocks noGrp="1"/>
          </p:cNvSpPr>
          <p:nvPr>
            <p:ph type="ftr" sz="quarter" idx="12"/>
          </p:nvPr>
        </p:nvSpPr>
        <p:spPr/>
        <p:txBody>
          <a:bodyPr/>
          <a:lstStyle/>
          <a:p>
            <a:endParaRPr lang="es-C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Date Placeholder 12"/>
          <p:cNvSpPr>
            <a:spLocks noGrp="1"/>
          </p:cNvSpPr>
          <p:nvPr>
            <p:ph type="dt" sz="half" idx="10"/>
          </p:nvPr>
        </p:nvSpPr>
        <p:spPr/>
        <p:txBody>
          <a:bodyPr/>
          <a:lstStyle/>
          <a:p>
            <a:fld id="{514EAA52-E4F7-4FCE-B08A-D284DEA7940F}" type="datetimeFigureOut">
              <a:rPr lang="es-CO" smtClean="0"/>
              <a:t>02/08/2026</a:t>
            </a:fld>
            <a:endParaRPr lang="es-CO"/>
          </a:p>
        </p:txBody>
      </p:sp>
      <p:sp>
        <p:nvSpPr>
          <p:cNvPr id="14" name="Slide Number Placeholder 13"/>
          <p:cNvSpPr>
            <a:spLocks noGrp="1"/>
          </p:cNvSpPr>
          <p:nvPr>
            <p:ph type="sldNum" sz="quarter" idx="11"/>
          </p:nvPr>
        </p:nvSpPr>
        <p:spPr/>
        <p:txBody>
          <a:bodyPr/>
          <a:lstStyle/>
          <a:p>
            <a:fld id="{BF6B443B-0924-4971-93A4-E95D1C3A1238}" type="slidenum">
              <a:rPr lang="es-CO" smtClean="0"/>
              <a:t>‹Nº›</a:t>
            </a:fld>
            <a:endParaRPr lang="es-CO"/>
          </a:p>
        </p:txBody>
      </p:sp>
      <p:sp>
        <p:nvSpPr>
          <p:cNvPr id="15" name="Footer Placeholder 14"/>
          <p:cNvSpPr>
            <a:spLocks noGrp="1"/>
          </p:cNvSpPr>
          <p:nvPr>
            <p:ph type="ftr" sz="quarter" idx="12"/>
          </p:nvPr>
        </p:nvSpPr>
        <p:spPr/>
        <p:txBody>
          <a:bodyPr/>
          <a:lstStyle/>
          <a:p>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Date Placeholder 12"/>
          <p:cNvSpPr>
            <a:spLocks noGrp="1"/>
          </p:cNvSpPr>
          <p:nvPr>
            <p:ph type="dt" sz="half" idx="10"/>
          </p:nvPr>
        </p:nvSpPr>
        <p:spPr/>
        <p:txBody>
          <a:bodyPr/>
          <a:lstStyle/>
          <a:p>
            <a:fld id="{514EAA52-E4F7-4FCE-B08A-D284DEA7940F}" type="datetimeFigureOut">
              <a:rPr lang="es-CO" smtClean="0"/>
              <a:t>02/08/2026</a:t>
            </a:fld>
            <a:endParaRPr lang="es-CO"/>
          </a:p>
        </p:txBody>
      </p:sp>
      <p:sp>
        <p:nvSpPr>
          <p:cNvPr id="14" name="Slide Number Placeholder 13"/>
          <p:cNvSpPr>
            <a:spLocks noGrp="1"/>
          </p:cNvSpPr>
          <p:nvPr>
            <p:ph type="sldNum" sz="quarter" idx="11"/>
          </p:nvPr>
        </p:nvSpPr>
        <p:spPr/>
        <p:txBody>
          <a:bodyPr/>
          <a:lstStyle/>
          <a:p>
            <a:fld id="{BF6B443B-0924-4971-93A4-E95D1C3A1238}" type="slidenum">
              <a:rPr lang="es-CO" smtClean="0"/>
              <a:t>‹Nº›</a:t>
            </a:fld>
            <a:endParaRPr lang="es-CO"/>
          </a:p>
        </p:txBody>
      </p:sp>
      <p:sp>
        <p:nvSpPr>
          <p:cNvPr id="15" name="Footer Placeholder 14"/>
          <p:cNvSpPr>
            <a:spLocks noGrp="1"/>
          </p:cNvSpPr>
          <p:nvPr>
            <p:ph type="ftr" sz="quarter" idx="12"/>
          </p:nvPr>
        </p:nvSpPr>
        <p:spPr/>
        <p:txBody>
          <a:bodyPr/>
          <a:lstStyle/>
          <a:p>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BF6B443B-0924-4971-93A4-E95D1C3A1238}" type="slidenum">
              <a:rPr lang="es-CO" smtClean="0"/>
              <a:t>‹Nº›</a:t>
            </a:fld>
            <a:endParaRPr lang="es-CO"/>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514EAA52-E4F7-4FCE-B08A-D284DEA7940F}" type="datetimeFigureOut">
              <a:rPr lang="es-CO" smtClean="0"/>
              <a:t>02/08/2026</a:t>
            </a:fld>
            <a:endParaRPr lang="es-CO"/>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s-CO"/>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jpeg"/><Relationship Id="rId7" Type="http://schemas.openxmlformats.org/officeDocument/2006/relationships/slide" Target="slide11.xml"/><Relationship Id="rId2" Type="http://schemas.openxmlformats.org/officeDocument/2006/relationships/slide" Target="slide4.xml"/><Relationship Id="rId1" Type="http://schemas.openxmlformats.org/officeDocument/2006/relationships/slideLayout" Target="../slideLayouts/slideLayout1.xml"/><Relationship Id="rId6" Type="http://schemas.openxmlformats.org/officeDocument/2006/relationships/slide" Target="slide6.xml"/><Relationship Id="rId11" Type="http://schemas.openxmlformats.org/officeDocument/2006/relationships/image" Target="../media/image7.png"/><Relationship Id="rId5" Type="http://schemas.openxmlformats.org/officeDocument/2006/relationships/image" Target="../media/image4.gif"/><Relationship Id="rId10" Type="http://schemas.openxmlformats.org/officeDocument/2006/relationships/image" Target="../media/image6.png"/><Relationship Id="rId4" Type="http://schemas.microsoft.com/office/2007/relationships/hdphoto" Target="../media/hdphoto1.wdp"/><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gif"/></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9.jpg"/><Relationship Id="rId4" Type="http://schemas.openxmlformats.org/officeDocument/2006/relationships/image" Target="../media/image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424448" y="260648"/>
            <a:ext cx="4233852" cy="769441"/>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91440" tIns="45720" rIns="91440" bIns="45720">
            <a:spAutoFit/>
          </a:bodyPr>
          <a:lstStyle/>
          <a:p>
            <a:pPr algn="ctr"/>
            <a:r>
              <a:rPr lang="es-ES" sz="4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27001-27003</a:t>
            </a:r>
            <a:endParaRPr lang="es-ES" sz="4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6" name="5 Rectángulo redondeado">
            <a:hlinkClick r:id="" action="ppaction://hlinkshowjump?jump=nextslide"/>
          </p:cNvPr>
          <p:cNvSpPr/>
          <p:nvPr/>
        </p:nvSpPr>
        <p:spPr>
          <a:xfrm>
            <a:off x="7040434" y="790501"/>
            <a:ext cx="1982675" cy="622275"/>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SGSI</a:t>
            </a:r>
          </a:p>
        </p:txBody>
      </p:sp>
      <p:sp>
        <p:nvSpPr>
          <p:cNvPr id="9" name="8 Rectángulo redondeado">
            <a:hlinkClick r:id="" action="ppaction://noaction"/>
          </p:cNvPr>
          <p:cNvSpPr/>
          <p:nvPr/>
        </p:nvSpPr>
        <p:spPr>
          <a:xfrm>
            <a:off x="7065028" y="4509120"/>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2800" b="1" dirty="0">
                <a:solidFill>
                  <a:schemeClr val="bg1"/>
                </a:solidFill>
              </a:rPr>
              <a:t>ISO 27002</a:t>
            </a:r>
          </a:p>
        </p:txBody>
      </p:sp>
      <p:sp>
        <p:nvSpPr>
          <p:cNvPr id="10" name="9 Rectángulo redondeado">
            <a:hlinkClick r:id="rId2" action="ppaction://hlinksldjump"/>
          </p:cNvPr>
          <p:cNvSpPr/>
          <p:nvPr/>
        </p:nvSpPr>
        <p:spPr>
          <a:xfrm>
            <a:off x="7053821" y="1700808"/>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2800" b="1" dirty="0">
                <a:solidFill>
                  <a:schemeClr val="bg1"/>
                </a:solidFill>
              </a:rPr>
              <a:t>ISO 27001</a:t>
            </a:r>
          </a:p>
        </p:txBody>
      </p:sp>
      <p:sp>
        <p:nvSpPr>
          <p:cNvPr id="2" name="1 CuadroTexto"/>
          <p:cNvSpPr txBox="1"/>
          <p:nvPr/>
        </p:nvSpPr>
        <p:spPr>
          <a:xfrm>
            <a:off x="288640" y="1069320"/>
            <a:ext cx="6505467" cy="1692771"/>
          </a:xfrm>
          <a:prstGeom prst="rect">
            <a:avLst/>
          </a:prstGeom>
          <a:noFill/>
        </p:spPr>
        <p:txBody>
          <a:bodyPr wrap="square" rtlCol="0">
            <a:spAutoFit/>
          </a:bodyPr>
          <a:lstStyle/>
          <a:p>
            <a:pPr algn="ctr"/>
            <a:r>
              <a:rPr lang="es-CO" sz="2400" b="1" dirty="0">
                <a:latin typeface="Broadway" pitchFamily="82" charset="0"/>
              </a:rPr>
              <a:t>¿QUE ES?</a:t>
            </a:r>
            <a:endParaRPr lang="es-CO" sz="2000" b="1" dirty="0">
              <a:latin typeface="Broadway" pitchFamily="82" charset="0"/>
            </a:endParaRPr>
          </a:p>
          <a:p>
            <a:endParaRPr lang="es-CO" sz="2000" b="1" dirty="0">
              <a:latin typeface="Bookman Old Style" pitchFamily="18" charset="0"/>
            </a:endParaRPr>
          </a:p>
          <a:p>
            <a:r>
              <a:rPr lang="es-CO" sz="2000" dirty="0">
                <a:latin typeface="Bookman Old Style" pitchFamily="18" charset="0"/>
              </a:rPr>
              <a:t>Es la única norma internacional auditable que define los requisitos para un sistema de gestión de la seguridad de la información (SGSI).</a:t>
            </a:r>
          </a:p>
        </p:txBody>
      </p:sp>
      <p:pic>
        <p:nvPicPr>
          <p:cNvPr id="8" name="Picture 2" descr="http://t3.gstatic.com/images?q=tbn:ANd9GcSYU2ykE9O_xxWcK7HRK7_Mo_tCeItR5J1__RsdrLSSDRUTgN1T"/>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524328" y="5445224"/>
            <a:ext cx="1140730" cy="106312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1" name="Picture 4" descr="caminante.gif (41024 byte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sp>
        <p:nvSpPr>
          <p:cNvPr id="12" name="11 Rectángulo redondeado">
            <a:hlinkClick r:id="rId6" action="ppaction://hlinksldjump"/>
          </p:cNvPr>
          <p:cNvSpPr/>
          <p:nvPr/>
        </p:nvSpPr>
        <p:spPr>
          <a:xfrm>
            <a:off x="7053821" y="2636912"/>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2800" b="1" dirty="0">
                <a:solidFill>
                  <a:schemeClr val="bg1"/>
                </a:solidFill>
              </a:rPr>
              <a:t>FASES SGSI</a:t>
            </a:r>
          </a:p>
        </p:txBody>
      </p:sp>
      <p:sp>
        <p:nvSpPr>
          <p:cNvPr id="13" name="12 Rectángulo redondeado">
            <a:hlinkClick r:id="rId7" action="ppaction://hlinksldjump"/>
          </p:cNvPr>
          <p:cNvSpPr/>
          <p:nvPr/>
        </p:nvSpPr>
        <p:spPr>
          <a:xfrm>
            <a:off x="7081530" y="3573016"/>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2800" b="1" dirty="0">
                <a:solidFill>
                  <a:schemeClr val="bg1"/>
                </a:solidFill>
              </a:rPr>
              <a:t>ANEXOS (A)</a:t>
            </a:r>
          </a:p>
        </p:txBody>
      </p:sp>
      <p:pic>
        <p:nvPicPr>
          <p:cNvPr id="14" name="Picture 2" descr="http://3.bp.blogspot.com/_FlC8-sCzdmw/S-RGrT3HvuI/AAAAAAAAAYk/YIIVJd_yINo/s1600/15+Cumplimiento.jpg"/>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83891" y="579777"/>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1F78243B-8421-4B37-8C75-06EA8FF2184E}"/>
              </a:ext>
            </a:extLst>
          </p:cNvPr>
          <p:cNvPicPr>
            <a:picLocks noChangeAspect="1"/>
          </p:cNvPicPr>
          <p:nvPr/>
        </p:nvPicPr>
        <p:blipFill>
          <a:blip r:embed="rId10"/>
          <a:stretch>
            <a:fillRect/>
          </a:stretch>
        </p:blipFill>
        <p:spPr>
          <a:xfrm>
            <a:off x="244472" y="2960948"/>
            <a:ext cx="2843201" cy="3460098"/>
          </a:xfrm>
          <a:prstGeom prst="rect">
            <a:avLst/>
          </a:prstGeom>
        </p:spPr>
      </p:pic>
      <p:pic>
        <p:nvPicPr>
          <p:cNvPr id="4" name="Imagen 3">
            <a:extLst>
              <a:ext uri="{FF2B5EF4-FFF2-40B4-BE49-F238E27FC236}">
                <a16:creationId xmlns:a16="http://schemas.microsoft.com/office/drawing/2014/main" id="{B0BF90A6-DDEE-4144-BDA8-7C347B4BA382}"/>
              </a:ext>
            </a:extLst>
          </p:cNvPr>
          <p:cNvPicPr>
            <a:picLocks noChangeAspect="1"/>
          </p:cNvPicPr>
          <p:nvPr/>
        </p:nvPicPr>
        <p:blipFill>
          <a:blip r:embed="rId11"/>
          <a:stretch>
            <a:fillRect/>
          </a:stretch>
        </p:blipFill>
        <p:spPr>
          <a:xfrm>
            <a:off x="3306007" y="2909146"/>
            <a:ext cx="3066193" cy="3460098"/>
          </a:xfrm>
          <a:prstGeom prst="rect">
            <a:avLst/>
          </a:prstGeom>
        </p:spPr>
      </p:pic>
    </p:spTree>
    <p:extLst>
      <p:ext uri="{BB962C8B-B14F-4D97-AF65-F5344CB8AC3E}">
        <p14:creationId xmlns:p14="http://schemas.microsoft.com/office/powerpoint/2010/main" val="1985606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25708" y="4152848"/>
            <a:ext cx="2004826" cy="1868440"/>
          </a:xfrm>
          <a:prstGeom prst="roundRect">
            <a:avLst>
              <a:gd name="adj" fmla="val 8594"/>
            </a:avLst>
          </a:prstGeom>
          <a:solidFill>
            <a:srgbClr val="FFFFFF">
              <a:shade val="85000"/>
              <a:alpha val="60000"/>
            </a:srgbClr>
          </a:solidFill>
          <a:ln>
            <a:noFill/>
          </a:ln>
          <a:effectLst>
            <a:glow rad="63500">
              <a:schemeClr val="accent1">
                <a:satMod val="175000"/>
                <a:alpha val="40000"/>
              </a:schemeClr>
            </a:glow>
            <a:reflection blurRad="12700" stA="38000" endPos="28000" dist="5000" dir="5400000" sy="-100000" algn="bl" rotWithShape="0"/>
          </a:effectLst>
        </p:spPr>
      </p:pic>
      <p:sp>
        <p:nvSpPr>
          <p:cNvPr id="9" name="8 CuadroTexto"/>
          <p:cNvSpPr txBox="1"/>
          <p:nvPr/>
        </p:nvSpPr>
        <p:spPr>
          <a:xfrm>
            <a:off x="229003" y="1443550"/>
            <a:ext cx="6503237" cy="5447645"/>
          </a:xfrm>
          <a:prstGeom prst="rect">
            <a:avLst/>
          </a:prstGeom>
          <a:noFill/>
        </p:spPr>
        <p:txBody>
          <a:bodyPr wrap="square" rtlCol="0">
            <a:spAutoFit/>
          </a:bodyPr>
          <a:lstStyle/>
          <a:p>
            <a:pPr algn="ctr"/>
            <a:r>
              <a:rPr lang="es-CO" sz="2000" b="1" dirty="0">
                <a:latin typeface="Broadway" pitchFamily="82" charset="0"/>
              </a:rPr>
              <a:t>¿QUE ES?</a:t>
            </a:r>
          </a:p>
          <a:p>
            <a:pPr algn="ctr"/>
            <a:endParaRPr lang="es-CO" sz="2000" b="1" dirty="0">
              <a:latin typeface="Bookman Old Style" pitchFamily="18" charset="0"/>
            </a:endParaRPr>
          </a:p>
          <a:p>
            <a:pPr algn="just"/>
            <a:r>
              <a:rPr lang="es-CO" sz="2000" i="1" dirty="0">
                <a:latin typeface="Bookman Old Style" pitchFamily="18" charset="0"/>
              </a:rPr>
              <a:t>Sistema</a:t>
            </a:r>
            <a:r>
              <a:rPr lang="es-CO" i="1" dirty="0">
                <a:latin typeface="Bookman Old Style" pitchFamily="18" charset="0"/>
              </a:rPr>
              <a:t> de Gestión de la seguridad de la Información </a:t>
            </a:r>
            <a:r>
              <a:rPr lang="es-CO" b="1" i="1" dirty="0">
                <a:latin typeface="Bookman Old Style" pitchFamily="18" charset="0"/>
              </a:rPr>
              <a:t>(SGSI) </a:t>
            </a:r>
          </a:p>
          <a:p>
            <a:pPr algn="just"/>
            <a:endParaRPr lang="es-CO" b="1" i="1" dirty="0">
              <a:latin typeface="Bookman Old Style" pitchFamily="18" charset="0"/>
            </a:endParaRPr>
          </a:p>
          <a:p>
            <a:pPr algn="just"/>
            <a:r>
              <a:rPr lang="es-CO" dirty="0">
                <a:latin typeface="Bookman Old Style" pitchFamily="18" charset="0"/>
              </a:rPr>
              <a:t>definido un conjunto de políticas de administración de la información  para una organización del diseño, implantación y mantenimiento de procesos para gestionar eficientemente la accesibilidad de la información, buscando asegurar la confidencialidad, integridad y disponibilidad de los activos de información minimizando a la vez los riesgos de seguridad de la información.</a:t>
            </a:r>
          </a:p>
          <a:p>
            <a:pPr algn="just"/>
            <a:endParaRPr lang="es-CO" dirty="0">
              <a:latin typeface="Bookman Old Style" pitchFamily="18" charset="0"/>
            </a:endParaRPr>
          </a:p>
          <a:p>
            <a:pPr algn="just"/>
            <a:r>
              <a:rPr lang="es-CO" dirty="0">
                <a:latin typeface="Bookman Old Style" pitchFamily="18" charset="0"/>
              </a:rPr>
              <a:t>Como todo proceso de gestión, un SGSI debe seguir siendo eficiente durante un largo tiempo adaptándose a los cambios internos de la organización así como los externos del entorno.</a:t>
            </a:r>
          </a:p>
          <a:p>
            <a:endParaRPr lang="es-CO" dirty="0">
              <a:latin typeface="Bookman Old Style" pitchFamily="18" charset="0"/>
            </a:endParaRPr>
          </a:p>
        </p:txBody>
      </p:sp>
      <p:sp>
        <p:nvSpPr>
          <p:cNvPr id="6" name="5 Rectángulo"/>
          <p:cNvSpPr/>
          <p:nvPr/>
        </p:nvSpPr>
        <p:spPr>
          <a:xfrm>
            <a:off x="2625626" y="260648"/>
            <a:ext cx="1802358"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SGSI</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14" name="13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15" name="14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28"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4242898" y="992437"/>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047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2625626" y="260648"/>
            <a:ext cx="1802358"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SGSI</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Botón de acción: Comienzo">
            <a:hlinkClick r:id="" action="ppaction://hlinkshowjump?jump=previousslide" highlightClick="1"/>
          </p:cNvPr>
          <p:cNvSpPr/>
          <p:nvPr/>
        </p:nvSpPr>
        <p:spPr>
          <a:xfrm>
            <a:off x="7380312" y="1484784"/>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pic>
        <p:nvPicPr>
          <p:cNvPr id="10"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11" name="10 Rectángulo"/>
          <p:cNvSpPr/>
          <p:nvPr/>
        </p:nvSpPr>
        <p:spPr>
          <a:xfrm>
            <a:off x="467544" y="1624154"/>
            <a:ext cx="6192688" cy="4801314"/>
          </a:xfrm>
          <a:prstGeom prst="rect">
            <a:avLst/>
          </a:prstGeom>
        </p:spPr>
        <p:txBody>
          <a:bodyPr wrap="square">
            <a:spAutoFit/>
          </a:bodyPr>
          <a:lstStyle/>
          <a:p>
            <a:r>
              <a:rPr lang="es-CO" dirty="0">
                <a:latin typeface="Broadway" pitchFamily="82" charset="0"/>
              </a:rPr>
              <a:t>Otros modelos SGSI:</a:t>
            </a:r>
          </a:p>
          <a:p>
            <a:endParaRPr lang="es-CO" dirty="0">
              <a:latin typeface="Bookman Old Style" pitchFamily="18" charset="0"/>
            </a:endParaRPr>
          </a:p>
          <a:p>
            <a:pPr marL="285750" indent="-285750">
              <a:buFont typeface="Wingdings" pitchFamily="2" charset="2"/>
              <a:buChar char="v"/>
            </a:pPr>
            <a:r>
              <a:rPr lang="es-CO" b="1" u="sng" dirty="0">
                <a:latin typeface="Bookman Old Style" pitchFamily="18" charset="0"/>
              </a:rPr>
              <a:t>SOGP</a:t>
            </a:r>
          </a:p>
          <a:p>
            <a:r>
              <a:rPr lang="es-CO" dirty="0">
                <a:latin typeface="Bookman Old Style" pitchFamily="18" charset="0"/>
              </a:rPr>
              <a:t>Estándar de Seguridad de la Información Foro de Buenas Prácticas.</a:t>
            </a:r>
          </a:p>
          <a:p>
            <a:endParaRPr lang="es-CO" dirty="0">
              <a:latin typeface="Bookman Old Style" pitchFamily="18" charset="0"/>
            </a:endParaRPr>
          </a:p>
          <a:p>
            <a:pPr marL="285750" indent="-285750">
              <a:buFont typeface="Wingdings" pitchFamily="2" charset="2"/>
              <a:buChar char="v"/>
            </a:pPr>
            <a:r>
              <a:rPr lang="es-CO" b="1" u="sng" dirty="0">
                <a:latin typeface="Bookman Old Style" pitchFamily="18" charset="0"/>
              </a:rPr>
              <a:t>ISM3</a:t>
            </a:r>
          </a:p>
          <a:p>
            <a:r>
              <a:rPr lang="es-CO" dirty="0">
                <a:latin typeface="Bookman Old Style" pitchFamily="18" charset="0"/>
              </a:rPr>
              <a:t>Seguridad de la Información de Gestión Modelo de Madurez.</a:t>
            </a:r>
          </a:p>
          <a:p>
            <a:pPr marL="285750" indent="-285750">
              <a:buFont typeface="Wingdings" pitchFamily="2" charset="2"/>
              <a:buChar char="v"/>
            </a:pPr>
            <a:endParaRPr lang="es-CO" u="sng" dirty="0">
              <a:latin typeface="Bookman Old Style" pitchFamily="18" charset="0"/>
            </a:endParaRPr>
          </a:p>
          <a:p>
            <a:pPr marL="285750" indent="-285750">
              <a:buFont typeface="Wingdings" pitchFamily="2" charset="2"/>
              <a:buChar char="v"/>
            </a:pPr>
            <a:r>
              <a:rPr lang="es-CO" b="1" u="sng" dirty="0">
                <a:latin typeface="Bookman Old Style" pitchFamily="18" charset="0"/>
              </a:rPr>
              <a:t>COBIT</a:t>
            </a:r>
          </a:p>
          <a:p>
            <a:r>
              <a:rPr lang="es-CO" dirty="0">
                <a:latin typeface="Bookman Old Style" pitchFamily="18" charset="0"/>
              </a:rPr>
              <a:t>Objetivos de Control para Información y Tecnologías.</a:t>
            </a:r>
          </a:p>
          <a:p>
            <a:endParaRPr lang="es-CO" u="sng" dirty="0">
              <a:latin typeface="Bookman Old Style" pitchFamily="18" charset="0"/>
            </a:endParaRPr>
          </a:p>
          <a:p>
            <a:r>
              <a:rPr lang="es-CO" dirty="0">
                <a:latin typeface="Bookman Old Style" pitchFamily="18" charset="0"/>
              </a:rPr>
              <a:t>Contemplados en los estándares </a:t>
            </a:r>
            <a:r>
              <a:rPr lang="fi-FI" dirty="0">
                <a:latin typeface="Bookman Old Style" pitchFamily="18" charset="0"/>
              </a:rPr>
              <a:t>ITIL, ISO 20000, ISO 9001</a:t>
            </a:r>
            <a:endParaRPr lang="es-CO" dirty="0">
              <a:latin typeface="Bookman Old Style" pitchFamily="18" charset="0"/>
            </a:endParaRPr>
          </a:p>
          <a:p>
            <a:endParaRPr lang="es-CO" dirty="0">
              <a:latin typeface="Bookman Old Style" pitchFamily="18" charset="0"/>
            </a:endParaRPr>
          </a:p>
          <a:p>
            <a:pPr marL="285750" indent="-285750">
              <a:buFont typeface="Wingdings" pitchFamily="2" charset="2"/>
              <a:buChar char="v"/>
            </a:pPr>
            <a:endParaRPr lang="es-CO" dirty="0">
              <a:latin typeface="Bookman Old Style" pitchFamily="18" charset="0"/>
            </a:endParaRPr>
          </a:p>
        </p:txBody>
      </p:sp>
      <p:pic>
        <p:nvPicPr>
          <p:cNvPr id="9"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4242898" y="992437"/>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353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246976"/>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CuadroTexto"/>
          <p:cNvSpPr txBox="1"/>
          <p:nvPr/>
        </p:nvSpPr>
        <p:spPr>
          <a:xfrm>
            <a:off x="251520" y="1474358"/>
            <a:ext cx="6624736" cy="4493538"/>
          </a:xfrm>
          <a:prstGeom prst="rect">
            <a:avLst/>
          </a:prstGeom>
          <a:noFill/>
        </p:spPr>
        <p:txBody>
          <a:bodyPr wrap="square" rtlCol="0">
            <a:spAutoFit/>
          </a:bodyPr>
          <a:lstStyle/>
          <a:p>
            <a:r>
              <a:rPr lang="es-CO" sz="2000" b="1" dirty="0">
                <a:latin typeface="Broadway" pitchFamily="82" charset="0"/>
              </a:rPr>
              <a:t>Características Principales:</a:t>
            </a:r>
          </a:p>
          <a:p>
            <a:endParaRPr lang="es-CO" b="1" dirty="0">
              <a:latin typeface="Bookman Old Style" pitchFamily="18" charset="0"/>
            </a:endParaRPr>
          </a:p>
          <a:p>
            <a:pPr marL="285750" indent="-285750">
              <a:buFont typeface="Wingdings" pitchFamily="2" charset="2"/>
              <a:buChar char="v"/>
            </a:pPr>
            <a:r>
              <a:rPr lang="es-CO" b="1" u="sng" dirty="0">
                <a:latin typeface="Bookman Old Style" pitchFamily="18" charset="0"/>
              </a:rPr>
              <a:t>Norma: </a:t>
            </a:r>
            <a:r>
              <a:rPr lang="es-CO" sz="1600" dirty="0">
                <a:latin typeface="Bookman Old Style" pitchFamily="18" charset="0"/>
              </a:rPr>
              <a:t>Especificaciones técnicas basadas en  la experiencia y en el desarrollo tecnológico, voluntarias, accesibles al publico tanto durante su elaboración. Las normas nacen en un marco de voluntariedad  aunque muchas veces son los propios usuarios los que la hacen obligatorias de cara a garantizar su cumplimiento  a terceros como diferencial frente a la competencia.</a:t>
            </a:r>
          </a:p>
          <a:p>
            <a:endParaRPr lang="es-CO" sz="1600" dirty="0">
              <a:latin typeface="Bookman Old Style" pitchFamily="18" charset="0"/>
            </a:endParaRPr>
          </a:p>
          <a:p>
            <a:pPr marL="285750" indent="-285750">
              <a:buFont typeface="Wingdings" pitchFamily="2" charset="2"/>
              <a:buChar char="v"/>
            </a:pPr>
            <a:r>
              <a:rPr lang="es-CO" sz="1600" b="1" u="sng" dirty="0">
                <a:latin typeface="Bookman Old Style" pitchFamily="18" charset="0"/>
              </a:rPr>
              <a:t> </a:t>
            </a:r>
            <a:r>
              <a:rPr lang="es-CO" b="1" u="sng" dirty="0">
                <a:latin typeface="Bookman Old Style" pitchFamily="18" charset="0"/>
              </a:rPr>
              <a:t>Anexos:  </a:t>
            </a:r>
            <a:r>
              <a:rPr lang="es-CO" sz="1600" dirty="0">
                <a:latin typeface="Bookman Old Style" pitchFamily="18" charset="0"/>
              </a:rPr>
              <a:t>es una página que constituye un tipo de información de soporte,  aporta información relacionada con artículos. (lineamientos, procedimientos políticas).</a:t>
            </a:r>
          </a:p>
          <a:p>
            <a:pPr marL="285750" indent="-285750">
              <a:buFont typeface="Wingdings" pitchFamily="2" charset="2"/>
              <a:buChar char="v"/>
            </a:pPr>
            <a:endParaRPr lang="es-CO" sz="1600" dirty="0">
              <a:latin typeface="Bookman Old Style" pitchFamily="18" charset="0"/>
            </a:endParaRPr>
          </a:p>
          <a:p>
            <a:pPr marL="285750" indent="-285750">
              <a:buFont typeface="Wingdings" pitchFamily="2" charset="2"/>
              <a:buChar char="v"/>
            </a:pPr>
            <a:r>
              <a:rPr lang="es-CO" b="1" u="sng" dirty="0">
                <a:latin typeface="Bookman Old Style" pitchFamily="18" charset="0"/>
              </a:rPr>
              <a:t>Activos</a:t>
            </a:r>
            <a:r>
              <a:rPr lang="es-CO" sz="1600" b="1" u="sng" dirty="0">
                <a:latin typeface="Bookman Old Style" pitchFamily="18" charset="0"/>
              </a:rPr>
              <a:t>:</a:t>
            </a:r>
            <a:r>
              <a:rPr lang="es-CO" sz="1600" dirty="0">
                <a:latin typeface="Bookman Old Style" pitchFamily="18" charset="0"/>
              </a:rPr>
              <a:t> Un activo es un recurso controlado por la entidad del que pudo y puede obtener beneficios  en la operación del uso.</a:t>
            </a:r>
            <a:endParaRPr lang="es-CO" sz="1600" b="1" u="sng" dirty="0">
              <a:latin typeface="Bookman Old Style" pitchFamily="18" charset="0"/>
            </a:endParaRPr>
          </a:p>
        </p:txBody>
      </p:sp>
      <p:sp>
        <p:nvSpPr>
          <p:cNvPr id="10" name="9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1"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305259" y="920485"/>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853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246976"/>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9 Botón de acción: Comienzo">
            <a:hlinkClick r:id="" action="ppaction://hlinkshowjump?jump=previousslide" highlightClick="1"/>
          </p:cNvPr>
          <p:cNvSpPr/>
          <p:nvPr/>
        </p:nvSpPr>
        <p:spPr>
          <a:xfrm>
            <a:off x="7380312" y="2420888"/>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sp>
        <p:nvSpPr>
          <p:cNvPr id="3" name="2 Rectángulo"/>
          <p:cNvSpPr/>
          <p:nvPr/>
        </p:nvSpPr>
        <p:spPr>
          <a:xfrm>
            <a:off x="44525" y="1361956"/>
            <a:ext cx="6543699" cy="4955203"/>
          </a:xfrm>
          <a:prstGeom prst="rect">
            <a:avLst/>
          </a:prstGeom>
        </p:spPr>
        <p:txBody>
          <a:bodyPr wrap="square">
            <a:spAutoFit/>
          </a:bodyPr>
          <a:lstStyle/>
          <a:p>
            <a:pPr algn="just"/>
            <a:r>
              <a:rPr lang="es-CO" sz="1400" dirty="0">
                <a:latin typeface="Bookman Old Style" pitchFamily="18" charset="0"/>
              </a:rPr>
              <a:t>La norma ISO 27001 define cómo organizar la seguridad de la información en cualquier tipo de organización, con o sin fines de lucro, privada o pública, pequeña o grande. Es posible afirmar que esta norma constituye la base para la gestión de la seguridad de la información.</a:t>
            </a:r>
          </a:p>
          <a:p>
            <a:pPr algn="just"/>
            <a:endParaRPr lang="es-CO" sz="1400" dirty="0">
              <a:latin typeface="Bookman Old Style" pitchFamily="18" charset="0"/>
            </a:endParaRPr>
          </a:p>
          <a:p>
            <a:pPr algn="just"/>
            <a:r>
              <a:rPr lang="es-CO" sz="1400" dirty="0">
                <a:latin typeface="Bookman Old Style" pitchFamily="18" charset="0"/>
              </a:rPr>
              <a:t>La ISO 27001 es para la seguridad de la información lo mismo que la ISO 9001 es para la calidad: es una norma redactada por los mejores especialistas del mundo en el campo de seguridad de la información y su objetivo es proporcionar una metodología para la implementación de la seguridad de la información en una organización. También permite que una organización sea certificada, lo cual significa que una entidad de certificación independiente ha confirmado que la seguridad de la información se ha implementado en esa organización de la mejor forma posible. </a:t>
            </a:r>
          </a:p>
          <a:p>
            <a:pPr algn="just"/>
            <a:endParaRPr lang="es-CO" sz="1400" dirty="0">
              <a:latin typeface="Bookman Old Style" pitchFamily="18" charset="0"/>
            </a:endParaRPr>
          </a:p>
          <a:p>
            <a:pPr algn="just"/>
            <a:r>
              <a:rPr lang="es-CO" sz="1400" dirty="0">
                <a:latin typeface="Bookman Old Style" pitchFamily="18" charset="0"/>
              </a:rPr>
              <a:t>A raíz de la importancia de la norma ISO 27001, muchas legislaturas han tomado esta norma como base para confeccionar las diferentes normativas en el campo de la protección de datos personales, protección de información confidencial, protección de sistemas de información, gestión de riesgos operativos en instituciones financieras, Salud etc.</a:t>
            </a:r>
          </a:p>
          <a:p>
            <a:br>
              <a:rPr lang="es-CO" dirty="0"/>
            </a:br>
            <a:endParaRPr lang="es-CO" dirty="0"/>
          </a:p>
        </p:txBody>
      </p:sp>
      <p:pic>
        <p:nvPicPr>
          <p:cNvPr id="11"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11883" y="488836"/>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0270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246976"/>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1 Rectángulo"/>
          <p:cNvSpPr/>
          <p:nvPr/>
        </p:nvSpPr>
        <p:spPr>
          <a:xfrm>
            <a:off x="323528" y="1443549"/>
            <a:ext cx="6480720" cy="4047262"/>
          </a:xfrm>
          <a:prstGeom prst="rect">
            <a:avLst/>
          </a:prstGeom>
        </p:spPr>
        <p:txBody>
          <a:bodyPr wrap="square">
            <a:spAutoFit/>
          </a:bodyPr>
          <a:lstStyle/>
          <a:p>
            <a:pPr algn="just"/>
            <a:r>
              <a:rPr lang="es-CO" sz="2000" b="1" dirty="0">
                <a:latin typeface="Broadway" pitchFamily="82" charset="0"/>
              </a:rPr>
              <a:t>Fases  del  SGSI :</a:t>
            </a:r>
          </a:p>
          <a:p>
            <a:pPr algn="just"/>
            <a:endParaRPr lang="es-CO" sz="1400" dirty="0"/>
          </a:p>
          <a:p>
            <a:pPr algn="just"/>
            <a:r>
              <a:rPr lang="es-CO" sz="1500" dirty="0">
                <a:latin typeface="Bookman Old Style" pitchFamily="18" charset="0"/>
              </a:rPr>
              <a:t>La norma ISO 27001 determina cómo gestionar la seguridad de la información a través de un sistema de gestión de seguridad de la información. Un sistema de gestión de este tipo, igual que las normas ISO 9001 o ISO 14001, está formado por cuatro fases que se deben implementar en forma constante para reducir al mínimo los riesgos sobre confidencialidad, integridad y disponibilidad de la información</a:t>
            </a:r>
            <a:r>
              <a:rPr lang="es-CO" sz="1400" dirty="0"/>
              <a:t>.</a:t>
            </a:r>
          </a:p>
          <a:p>
            <a:pPr marL="342900" indent="-342900" algn="just">
              <a:buFont typeface="+mj-lt"/>
              <a:buAutoNum type="arabicParenR"/>
            </a:pPr>
            <a:endParaRPr lang="es-CO" sz="1400" b="1" dirty="0">
              <a:latin typeface="Bookman Old Style" pitchFamily="18" charset="0"/>
            </a:endParaRPr>
          </a:p>
          <a:p>
            <a:pPr marL="342900" indent="-342900" algn="just">
              <a:lnSpc>
                <a:spcPct val="150000"/>
              </a:lnSpc>
              <a:buFont typeface="+mj-lt"/>
              <a:buAutoNum type="arabicParenR"/>
            </a:pPr>
            <a:r>
              <a:rPr lang="es-CO" sz="1500" dirty="0">
                <a:latin typeface="Bookman Old Style" pitchFamily="18" charset="0"/>
              </a:rPr>
              <a:t>Fase de planificación.</a:t>
            </a:r>
          </a:p>
          <a:p>
            <a:pPr marL="342900" indent="-342900" algn="just">
              <a:lnSpc>
                <a:spcPct val="150000"/>
              </a:lnSpc>
              <a:buFont typeface="+mj-lt"/>
              <a:buAutoNum type="arabicParenR"/>
            </a:pPr>
            <a:r>
              <a:rPr lang="es-CO" sz="1500" dirty="0">
                <a:latin typeface="Bookman Old Style" pitchFamily="18" charset="0"/>
              </a:rPr>
              <a:t>Fase de Implementación.</a:t>
            </a:r>
          </a:p>
          <a:p>
            <a:pPr marL="342900" indent="-342900" algn="just">
              <a:lnSpc>
                <a:spcPct val="150000"/>
              </a:lnSpc>
              <a:buFont typeface="+mj-lt"/>
              <a:buAutoNum type="arabicParenR"/>
            </a:pPr>
            <a:r>
              <a:rPr lang="es-CO" sz="1500" dirty="0">
                <a:latin typeface="Bookman Old Style" pitchFamily="18" charset="0"/>
              </a:rPr>
              <a:t>Fase de Verificación.</a:t>
            </a:r>
          </a:p>
          <a:p>
            <a:pPr marL="342900" indent="-342900" algn="just">
              <a:lnSpc>
                <a:spcPct val="150000"/>
              </a:lnSpc>
              <a:buFont typeface="+mj-lt"/>
              <a:buAutoNum type="arabicParenR"/>
            </a:pPr>
            <a:r>
              <a:rPr lang="es-CO" sz="1500" dirty="0">
                <a:latin typeface="Bookman Old Style" pitchFamily="18" charset="0"/>
              </a:rPr>
              <a:t>Fase de Mantenimiento y  Mejora.</a:t>
            </a:r>
          </a:p>
          <a:p>
            <a:pPr marL="342900" indent="-342900" algn="just">
              <a:buFont typeface="+mj-lt"/>
              <a:buAutoNum type="arabicParenR"/>
            </a:pPr>
            <a:endParaRPr lang="es-CO" sz="1400" b="1" dirty="0">
              <a:latin typeface="Bookman Old Style" pitchFamily="18" charset="0"/>
            </a:endParaRPr>
          </a:p>
        </p:txBody>
      </p:sp>
      <p:sp>
        <p:nvSpPr>
          <p:cNvPr id="10" name="9 Botón de acción: Comienzo">
            <a:hlinkClick r:id="" action="ppaction://hlinkshowjump?jump=previousslide" highlightClick="1"/>
          </p:cNvPr>
          <p:cNvSpPr/>
          <p:nvPr/>
        </p:nvSpPr>
        <p:spPr>
          <a:xfrm>
            <a:off x="7380312" y="2420888"/>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pic>
        <p:nvPicPr>
          <p:cNvPr id="11"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21284" y="579777"/>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0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246976"/>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1 Rectángulo"/>
          <p:cNvSpPr/>
          <p:nvPr/>
        </p:nvSpPr>
        <p:spPr>
          <a:xfrm>
            <a:off x="248630" y="1443550"/>
            <a:ext cx="6606480" cy="5147563"/>
          </a:xfrm>
          <a:prstGeom prst="rect">
            <a:avLst/>
          </a:prstGeom>
        </p:spPr>
        <p:txBody>
          <a:bodyPr wrap="square">
            <a:spAutoFit/>
          </a:bodyPr>
          <a:lstStyle/>
          <a:p>
            <a:r>
              <a:rPr lang="es-CO" b="1" dirty="0">
                <a:latin typeface="Broadway" pitchFamily="82" charset="0"/>
              </a:rPr>
              <a:t>La Fase de planificación</a:t>
            </a:r>
          </a:p>
          <a:p>
            <a:endParaRPr lang="es-CO" b="1" dirty="0">
              <a:latin typeface="Broadway" pitchFamily="82" charset="0"/>
            </a:endParaRPr>
          </a:p>
          <a:p>
            <a:pPr algn="just"/>
            <a:r>
              <a:rPr lang="es-CO" sz="1500" dirty="0">
                <a:latin typeface="Bookman Old Style" pitchFamily="18" charset="0"/>
              </a:rPr>
              <a:t>Esta fase está formada por los siguientes pasos:</a:t>
            </a:r>
          </a:p>
          <a:p>
            <a:pPr marL="285750" indent="-285750" algn="just">
              <a:lnSpc>
                <a:spcPct val="150000"/>
              </a:lnSpc>
              <a:buFont typeface="Wingdings" pitchFamily="2" charset="2"/>
              <a:buChar char="v"/>
            </a:pPr>
            <a:r>
              <a:rPr lang="es-CO" sz="1500" dirty="0">
                <a:latin typeface="Bookman Old Style" pitchFamily="18" charset="0"/>
              </a:rPr>
              <a:t>determinación del alcance del SGSI.</a:t>
            </a:r>
          </a:p>
          <a:p>
            <a:pPr marL="285750" indent="-285750" algn="just">
              <a:lnSpc>
                <a:spcPct val="150000"/>
              </a:lnSpc>
              <a:buFont typeface="Wingdings" pitchFamily="2" charset="2"/>
              <a:buChar char="v"/>
            </a:pPr>
            <a:r>
              <a:rPr lang="es-CO" sz="1500" dirty="0">
                <a:latin typeface="Bookman Old Style" pitchFamily="18" charset="0"/>
              </a:rPr>
              <a:t>redacción de una Política de SGSI.</a:t>
            </a:r>
          </a:p>
          <a:p>
            <a:pPr marL="285750" indent="-285750" algn="just">
              <a:buFont typeface="Wingdings" pitchFamily="2" charset="2"/>
              <a:buChar char="v"/>
            </a:pPr>
            <a:r>
              <a:rPr lang="es-CO" sz="1500" dirty="0">
                <a:latin typeface="Bookman Old Style" pitchFamily="18" charset="0"/>
              </a:rPr>
              <a:t>identificación de la metodología para evaluar los riesgos y determinar los criterios para la aceptabilidad de riesgos.</a:t>
            </a:r>
          </a:p>
          <a:p>
            <a:pPr marL="285750" indent="-285750" algn="just">
              <a:lnSpc>
                <a:spcPct val="150000"/>
              </a:lnSpc>
              <a:buFont typeface="Wingdings" pitchFamily="2" charset="2"/>
              <a:buChar char="v"/>
            </a:pPr>
            <a:r>
              <a:rPr lang="es-CO" sz="1500" dirty="0">
                <a:latin typeface="Bookman Old Style" pitchFamily="18" charset="0"/>
              </a:rPr>
              <a:t>identificación de activos, vulnerabilidades y amenazas.</a:t>
            </a:r>
          </a:p>
          <a:p>
            <a:pPr marL="285750" indent="-285750" algn="just">
              <a:lnSpc>
                <a:spcPct val="150000"/>
              </a:lnSpc>
              <a:buFont typeface="Wingdings" pitchFamily="2" charset="2"/>
              <a:buChar char="v"/>
            </a:pPr>
            <a:r>
              <a:rPr lang="es-CO" sz="1500" dirty="0">
                <a:latin typeface="Bookman Old Style" pitchFamily="18" charset="0"/>
              </a:rPr>
              <a:t>evaluación de la magnitud de los riesgos.</a:t>
            </a:r>
          </a:p>
          <a:p>
            <a:pPr marL="285750" indent="-285750" algn="just">
              <a:buFont typeface="Wingdings" pitchFamily="2" charset="2"/>
              <a:buChar char="v"/>
            </a:pPr>
            <a:r>
              <a:rPr lang="es-CO" sz="1500" dirty="0">
                <a:latin typeface="Bookman Old Style" pitchFamily="18" charset="0"/>
              </a:rPr>
              <a:t>identificación y evaluación de opciones para el tratamiento de riesgos.</a:t>
            </a:r>
          </a:p>
          <a:p>
            <a:pPr marL="285750" indent="-285750" algn="just">
              <a:lnSpc>
                <a:spcPct val="150000"/>
              </a:lnSpc>
              <a:buFont typeface="Wingdings" pitchFamily="2" charset="2"/>
              <a:buChar char="v"/>
            </a:pPr>
            <a:r>
              <a:rPr lang="es-CO" sz="1500" dirty="0">
                <a:latin typeface="Bookman Old Style" pitchFamily="18" charset="0"/>
              </a:rPr>
              <a:t>selección de controles para el tratamiento de riesgos.</a:t>
            </a:r>
          </a:p>
          <a:p>
            <a:pPr marL="285750" indent="-285750" algn="just">
              <a:buFont typeface="Wingdings" pitchFamily="2" charset="2"/>
              <a:buChar char="v"/>
            </a:pPr>
            <a:r>
              <a:rPr lang="es-CO" sz="1500" dirty="0">
                <a:latin typeface="Bookman Old Style" pitchFamily="18" charset="0"/>
              </a:rPr>
              <a:t>obtención de la aprobación de la gerencia para los riesgos residuales.</a:t>
            </a:r>
          </a:p>
          <a:p>
            <a:pPr marL="285750" indent="-285750" algn="just">
              <a:buFont typeface="Wingdings" pitchFamily="2" charset="2"/>
              <a:buChar char="v"/>
            </a:pPr>
            <a:r>
              <a:rPr lang="es-CO" sz="1500" dirty="0">
                <a:latin typeface="Bookman Old Style" pitchFamily="18" charset="0"/>
              </a:rPr>
              <a:t>obtención de la aprobación de la gerencia para la implementación del SGSI.</a:t>
            </a:r>
          </a:p>
          <a:p>
            <a:pPr marL="285750" indent="-285750" algn="just">
              <a:buFont typeface="Wingdings" pitchFamily="2" charset="2"/>
              <a:buChar char="v"/>
            </a:pPr>
            <a:r>
              <a:rPr lang="es-CO" sz="1500" dirty="0">
                <a:latin typeface="Bookman Old Style" pitchFamily="18" charset="0"/>
              </a:rPr>
              <a:t>redacción de una declaración de aplicabilidad que detalle todos los controles aplicables, determine cuáles ya han sido implementados y cuáles no son aplicables.</a:t>
            </a:r>
          </a:p>
        </p:txBody>
      </p:sp>
      <p:pic>
        <p:nvPicPr>
          <p:cNvPr id="10"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sp>
        <p:nvSpPr>
          <p:cNvPr id="11" name="10 Botón de acción: Comienzo">
            <a:hlinkClick r:id="" action="ppaction://hlinkshowjump?jump=previousslide" highlightClick="1"/>
          </p:cNvPr>
          <p:cNvSpPr/>
          <p:nvPr/>
        </p:nvSpPr>
        <p:spPr>
          <a:xfrm>
            <a:off x="7380312" y="2420888"/>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93292" y="576879"/>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05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246976"/>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1 Rectángulo"/>
          <p:cNvSpPr/>
          <p:nvPr/>
        </p:nvSpPr>
        <p:spPr>
          <a:xfrm>
            <a:off x="323528" y="1498133"/>
            <a:ext cx="6480720" cy="5301451"/>
          </a:xfrm>
          <a:prstGeom prst="rect">
            <a:avLst/>
          </a:prstGeom>
        </p:spPr>
        <p:txBody>
          <a:bodyPr wrap="square">
            <a:spAutoFit/>
          </a:bodyPr>
          <a:lstStyle/>
          <a:p>
            <a:r>
              <a:rPr lang="es-CO" sz="2000" b="1" dirty="0">
                <a:latin typeface="Broadway" pitchFamily="82" charset="0"/>
              </a:rPr>
              <a:t>La Fase de implementación</a:t>
            </a:r>
          </a:p>
          <a:p>
            <a:endParaRPr lang="es-CO" sz="2000" b="1" dirty="0">
              <a:latin typeface="Broadway" pitchFamily="82" charset="0"/>
            </a:endParaRPr>
          </a:p>
          <a:p>
            <a:r>
              <a:rPr lang="es-CO" sz="1500" dirty="0">
                <a:latin typeface="Bookman Old Style" pitchFamily="18" charset="0"/>
              </a:rPr>
              <a:t>Esta fase incluye las siguientes actividades:</a:t>
            </a:r>
          </a:p>
          <a:p>
            <a:pPr marL="285750" indent="-285750" algn="just">
              <a:buFont typeface="Wingdings" pitchFamily="2" charset="2"/>
              <a:buChar char="v"/>
            </a:pPr>
            <a:endParaRPr lang="es-CO" sz="1500" dirty="0">
              <a:latin typeface="Bookman Old Style" pitchFamily="18" charset="0"/>
            </a:endParaRPr>
          </a:p>
          <a:p>
            <a:pPr marL="285750" indent="-285750" algn="just">
              <a:buFont typeface="Wingdings" pitchFamily="2" charset="2"/>
              <a:buChar char="v"/>
            </a:pPr>
            <a:r>
              <a:rPr lang="es-CO" sz="1500" dirty="0">
                <a:latin typeface="Bookman Old Style" pitchFamily="18" charset="0"/>
              </a:rPr>
              <a:t>redacción de un plan de tratamiento del riesgo que describe quién, cómo, cuándo y con qué presupuesto se deberían implementar los controles correspondientes.</a:t>
            </a:r>
          </a:p>
          <a:p>
            <a:pPr marL="285750" indent="-285750" algn="just">
              <a:lnSpc>
                <a:spcPct val="150000"/>
              </a:lnSpc>
              <a:buFont typeface="Wingdings" pitchFamily="2" charset="2"/>
              <a:buChar char="v"/>
            </a:pPr>
            <a:r>
              <a:rPr lang="es-CO" sz="1500" dirty="0">
                <a:latin typeface="Bookman Old Style" pitchFamily="18" charset="0"/>
              </a:rPr>
              <a:t>implementación de un plan de tratamiento del riesgo.</a:t>
            </a:r>
          </a:p>
          <a:p>
            <a:pPr marL="285750" indent="-285750" algn="just">
              <a:lnSpc>
                <a:spcPct val="150000"/>
              </a:lnSpc>
              <a:buFont typeface="Wingdings" pitchFamily="2" charset="2"/>
              <a:buChar char="v"/>
            </a:pPr>
            <a:r>
              <a:rPr lang="es-CO" sz="1500" dirty="0">
                <a:latin typeface="Bookman Old Style" pitchFamily="18" charset="0"/>
              </a:rPr>
              <a:t>implementación de los controles de seguridad correspondientes.</a:t>
            </a:r>
          </a:p>
          <a:p>
            <a:pPr marL="285750" indent="-285750" algn="just">
              <a:lnSpc>
                <a:spcPct val="150000"/>
              </a:lnSpc>
              <a:buFont typeface="Wingdings" pitchFamily="2" charset="2"/>
              <a:buChar char="v"/>
            </a:pPr>
            <a:r>
              <a:rPr lang="es-CO" sz="1500" dirty="0">
                <a:latin typeface="Bookman Old Style" pitchFamily="18" charset="0"/>
              </a:rPr>
              <a:t>determinación de cómo medir la eficacia de los controles.</a:t>
            </a:r>
          </a:p>
          <a:p>
            <a:pPr marL="285750" indent="-285750" algn="just">
              <a:buFont typeface="Wingdings" pitchFamily="2" charset="2"/>
              <a:buChar char="v"/>
            </a:pPr>
            <a:r>
              <a:rPr lang="es-CO" sz="1500" dirty="0">
                <a:latin typeface="Bookman Old Style" pitchFamily="18" charset="0"/>
              </a:rPr>
              <a:t>realización de programas de concienciación y capacitación de empleados.</a:t>
            </a:r>
          </a:p>
          <a:p>
            <a:pPr marL="285750" indent="-285750" algn="just">
              <a:lnSpc>
                <a:spcPct val="150000"/>
              </a:lnSpc>
              <a:buFont typeface="Wingdings" pitchFamily="2" charset="2"/>
              <a:buChar char="v"/>
            </a:pPr>
            <a:r>
              <a:rPr lang="es-CO" sz="1500" dirty="0">
                <a:latin typeface="Bookman Old Style" pitchFamily="18" charset="0"/>
              </a:rPr>
              <a:t>gestión del funcionamiento normal del SGSI.</a:t>
            </a:r>
          </a:p>
          <a:p>
            <a:pPr marL="285750" indent="-285750" algn="just">
              <a:lnSpc>
                <a:spcPct val="150000"/>
              </a:lnSpc>
              <a:buFont typeface="Wingdings" pitchFamily="2" charset="2"/>
              <a:buChar char="v"/>
            </a:pPr>
            <a:r>
              <a:rPr lang="es-CO" sz="1500" dirty="0">
                <a:latin typeface="Bookman Old Style" pitchFamily="18" charset="0"/>
              </a:rPr>
              <a:t>gestión de los recursos del SGSI.</a:t>
            </a:r>
          </a:p>
          <a:p>
            <a:pPr marL="285750" indent="-285750" algn="just">
              <a:lnSpc>
                <a:spcPct val="150000"/>
              </a:lnSpc>
              <a:buFont typeface="Wingdings" pitchFamily="2" charset="2"/>
              <a:buChar char="v"/>
            </a:pPr>
            <a:r>
              <a:rPr lang="es-CO" sz="1500" dirty="0">
                <a:latin typeface="Bookman Old Style" pitchFamily="18" charset="0"/>
              </a:rPr>
              <a:t>implementación de procedimientos para detectar y gestionar incidentes de seguridad.</a:t>
            </a:r>
          </a:p>
          <a:p>
            <a:br>
              <a:rPr lang="es-CO" dirty="0"/>
            </a:br>
            <a:endParaRPr lang="es-CO" dirty="0"/>
          </a:p>
        </p:txBody>
      </p:sp>
      <p:pic>
        <p:nvPicPr>
          <p:cNvPr id="10"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sp>
        <p:nvSpPr>
          <p:cNvPr id="11" name="10 Botón de acción: Comienzo">
            <a:hlinkClick r:id="" action="ppaction://hlinkshowjump?jump=previousslide" highlightClick="1"/>
          </p:cNvPr>
          <p:cNvSpPr/>
          <p:nvPr/>
        </p:nvSpPr>
        <p:spPr>
          <a:xfrm>
            <a:off x="7380312" y="2420888"/>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21284" y="579777"/>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05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246976"/>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1 Rectángulo"/>
          <p:cNvSpPr/>
          <p:nvPr/>
        </p:nvSpPr>
        <p:spPr>
          <a:xfrm>
            <a:off x="251520" y="1316226"/>
            <a:ext cx="6624736" cy="5209118"/>
          </a:xfrm>
          <a:prstGeom prst="rect">
            <a:avLst/>
          </a:prstGeom>
        </p:spPr>
        <p:txBody>
          <a:bodyPr wrap="square" anchor="ctr">
            <a:spAutoFit/>
          </a:bodyPr>
          <a:lstStyle/>
          <a:p>
            <a:pPr>
              <a:lnSpc>
                <a:spcPct val="150000"/>
              </a:lnSpc>
            </a:pPr>
            <a:r>
              <a:rPr lang="es-CO" sz="2000" b="1" dirty="0">
                <a:latin typeface="Broadway" pitchFamily="82" charset="0"/>
              </a:rPr>
              <a:t>La Fase de verificación</a:t>
            </a:r>
          </a:p>
          <a:p>
            <a:pPr>
              <a:lnSpc>
                <a:spcPct val="150000"/>
              </a:lnSpc>
            </a:pPr>
            <a:r>
              <a:rPr lang="es-CO" sz="1500" dirty="0">
                <a:latin typeface="Bookman Old Style" pitchFamily="18" charset="0"/>
              </a:rPr>
              <a:t>Esta fase incluye lo siguiente:</a:t>
            </a:r>
          </a:p>
          <a:p>
            <a:endParaRPr lang="es-CO" sz="1400" dirty="0">
              <a:latin typeface="Bookman Old Style" pitchFamily="18" charset="0"/>
            </a:endParaRPr>
          </a:p>
          <a:p>
            <a:pPr marL="285750" indent="-285750">
              <a:buFont typeface="Wingdings" pitchFamily="2" charset="2"/>
              <a:buChar char="v"/>
            </a:pPr>
            <a:r>
              <a:rPr lang="es-CO" sz="1400" dirty="0">
                <a:latin typeface="Bookman Old Style" pitchFamily="18" charset="0"/>
              </a:rPr>
              <a:t>implementación de procedimientos y demás controles de supervisión y control para determinar cualquier violación, procesamiento incorrecto de datos, si las actividades de seguridad se desarrollan de acuerdo a lo previsto, etc.</a:t>
            </a:r>
          </a:p>
          <a:p>
            <a:pPr marL="285750" indent="-285750">
              <a:lnSpc>
                <a:spcPct val="150000"/>
              </a:lnSpc>
              <a:buFont typeface="Wingdings" pitchFamily="2" charset="2"/>
              <a:buChar char="v"/>
            </a:pPr>
            <a:r>
              <a:rPr lang="es-CO" sz="1400" dirty="0">
                <a:latin typeface="Bookman Old Style" pitchFamily="18" charset="0"/>
              </a:rPr>
              <a:t>revisiones periódicas de la eficacia del SGSI.</a:t>
            </a:r>
          </a:p>
          <a:p>
            <a:pPr marL="285750" indent="-285750">
              <a:lnSpc>
                <a:spcPct val="150000"/>
              </a:lnSpc>
              <a:buFont typeface="Wingdings" pitchFamily="2" charset="2"/>
              <a:buChar char="v"/>
            </a:pPr>
            <a:r>
              <a:rPr lang="es-CO" sz="1400" dirty="0">
                <a:latin typeface="Bookman Old Style" pitchFamily="18" charset="0"/>
              </a:rPr>
              <a:t>medición la eficacia de los controles.</a:t>
            </a:r>
          </a:p>
          <a:p>
            <a:pPr marL="285750" indent="-285750">
              <a:lnSpc>
                <a:spcPct val="150000"/>
              </a:lnSpc>
              <a:buFont typeface="Wingdings" pitchFamily="2" charset="2"/>
              <a:buChar char="v"/>
            </a:pPr>
            <a:r>
              <a:rPr lang="es-CO" sz="1400" dirty="0">
                <a:latin typeface="Bookman Old Style" pitchFamily="18" charset="0"/>
              </a:rPr>
              <a:t>revisión periódica de la evaluación de riesgos.</a:t>
            </a:r>
          </a:p>
          <a:p>
            <a:pPr marL="285750" indent="-285750">
              <a:lnSpc>
                <a:spcPct val="150000"/>
              </a:lnSpc>
              <a:buFont typeface="Wingdings" pitchFamily="2" charset="2"/>
              <a:buChar char="v"/>
            </a:pPr>
            <a:r>
              <a:rPr lang="es-CO" sz="1400" dirty="0">
                <a:latin typeface="Bookman Old Style" pitchFamily="18" charset="0"/>
              </a:rPr>
              <a:t>auditorías internas planificadas.</a:t>
            </a:r>
          </a:p>
          <a:p>
            <a:endParaRPr lang="es-CO" sz="1400" dirty="0">
              <a:latin typeface="Bookman Old Style" pitchFamily="18" charset="0"/>
            </a:endParaRPr>
          </a:p>
          <a:p>
            <a:pPr marL="285750" indent="-285750">
              <a:buFont typeface="Wingdings" pitchFamily="2" charset="2"/>
              <a:buChar char="v"/>
            </a:pPr>
            <a:r>
              <a:rPr lang="es-CO" sz="1400" dirty="0">
                <a:latin typeface="Bookman Old Style" pitchFamily="18" charset="0"/>
              </a:rPr>
              <a:t>revisiones por parte de la dirección para asegurar el funcionamiento del SGSI y para identificar oportunidades de mejoras.</a:t>
            </a:r>
          </a:p>
          <a:p>
            <a:pPr marL="285750" indent="-285750">
              <a:buFont typeface="Wingdings" pitchFamily="2" charset="2"/>
              <a:buChar char="v"/>
            </a:pPr>
            <a:endParaRPr lang="es-CO" sz="1400" dirty="0">
              <a:latin typeface="Bookman Old Style" pitchFamily="18" charset="0"/>
            </a:endParaRPr>
          </a:p>
          <a:p>
            <a:pPr marL="285750" indent="-285750">
              <a:buFont typeface="Wingdings" pitchFamily="2" charset="2"/>
              <a:buChar char="v"/>
            </a:pPr>
            <a:r>
              <a:rPr lang="es-CO" sz="1400" dirty="0">
                <a:latin typeface="Bookman Old Style" pitchFamily="18" charset="0"/>
              </a:rPr>
              <a:t>actualización de los planes de seguridad para tener en cuenta otras actividades de supervisión y revisión.</a:t>
            </a:r>
          </a:p>
          <a:p>
            <a:pPr marL="285750" indent="-285750">
              <a:buFont typeface="Wingdings" pitchFamily="2" charset="2"/>
              <a:buChar char="v"/>
            </a:pPr>
            <a:endParaRPr lang="es-CO" sz="1400" dirty="0">
              <a:latin typeface="Bookman Old Style" pitchFamily="18" charset="0"/>
            </a:endParaRPr>
          </a:p>
          <a:p>
            <a:pPr marL="285750" indent="-285750">
              <a:buFont typeface="Wingdings" pitchFamily="2" charset="2"/>
              <a:buChar char="v"/>
            </a:pPr>
            <a:r>
              <a:rPr lang="es-CO" sz="1400" dirty="0">
                <a:latin typeface="Bookman Old Style" pitchFamily="18" charset="0"/>
              </a:rPr>
              <a:t>mantenimiento de registros de actividades e incidentes que puedan afectar la eficacia del SGSI.</a:t>
            </a:r>
          </a:p>
        </p:txBody>
      </p:sp>
      <p:pic>
        <p:nvPicPr>
          <p:cNvPr id="10"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sp>
        <p:nvSpPr>
          <p:cNvPr id="11" name="10 Botón de acción: Comienzo">
            <a:hlinkClick r:id="" action="ppaction://hlinkshowjump?jump=previousslide" highlightClick="1"/>
          </p:cNvPr>
          <p:cNvSpPr/>
          <p:nvPr/>
        </p:nvSpPr>
        <p:spPr>
          <a:xfrm>
            <a:off x="7380312" y="2420888"/>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21284" y="579777"/>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05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246976"/>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8 Botón de acción: Final">
            <a:hlinkClick r:id="" action="ppaction://hlinkshowjump?jump=nextslide" highlightClick="1"/>
          </p:cNvPr>
          <p:cNvSpPr/>
          <p:nvPr/>
        </p:nvSpPr>
        <p:spPr>
          <a:xfrm>
            <a:off x="7380312" y="1443550"/>
            <a:ext cx="1368152" cy="689306"/>
          </a:xfrm>
          <a:prstGeom prst="actionButtonEnd">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 name="1 Rectángulo"/>
          <p:cNvSpPr/>
          <p:nvPr/>
        </p:nvSpPr>
        <p:spPr>
          <a:xfrm>
            <a:off x="179512" y="1759963"/>
            <a:ext cx="6696744" cy="3016210"/>
          </a:xfrm>
          <a:prstGeom prst="rect">
            <a:avLst/>
          </a:prstGeom>
        </p:spPr>
        <p:txBody>
          <a:bodyPr wrap="square">
            <a:spAutoFit/>
          </a:bodyPr>
          <a:lstStyle/>
          <a:p>
            <a:pPr algn="just"/>
            <a:r>
              <a:rPr lang="es-CO" sz="2000" b="1" dirty="0">
                <a:latin typeface="Broadway" pitchFamily="82" charset="0"/>
              </a:rPr>
              <a:t>La fase  de  mantenimiento  y  mejora</a:t>
            </a:r>
          </a:p>
          <a:p>
            <a:pPr algn="just"/>
            <a:endParaRPr lang="es-CO" sz="2000" b="1" dirty="0">
              <a:latin typeface="Broadway" pitchFamily="82" charset="0"/>
            </a:endParaRPr>
          </a:p>
          <a:p>
            <a:pPr algn="just"/>
            <a:r>
              <a:rPr lang="es-CO" sz="1500" dirty="0">
                <a:latin typeface="Bookman Old Style" pitchFamily="18" charset="0"/>
              </a:rPr>
              <a:t>Esta fase incluye lo siguiente:</a:t>
            </a:r>
          </a:p>
          <a:p>
            <a:pPr marL="285750" indent="-285750">
              <a:lnSpc>
                <a:spcPct val="150000"/>
              </a:lnSpc>
              <a:buFont typeface="Wingdings" pitchFamily="2" charset="2"/>
              <a:buChar char="v"/>
            </a:pPr>
            <a:r>
              <a:rPr lang="es-CO" sz="1500" dirty="0">
                <a:latin typeface="Bookman Old Style" pitchFamily="18" charset="0"/>
              </a:rPr>
              <a:t>implementación en el SGSI de las mejoras identificadas.</a:t>
            </a:r>
          </a:p>
          <a:p>
            <a:pPr marL="285750" indent="-285750">
              <a:buFont typeface="Wingdings" pitchFamily="2" charset="2"/>
              <a:buChar char="v"/>
            </a:pPr>
            <a:endParaRPr lang="es-CO" sz="1500" dirty="0">
              <a:latin typeface="Bookman Old Style" pitchFamily="18" charset="0"/>
            </a:endParaRPr>
          </a:p>
          <a:p>
            <a:pPr marL="285750" indent="-285750">
              <a:buFont typeface="Wingdings" pitchFamily="2" charset="2"/>
              <a:buChar char="v"/>
            </a:pPr>
            <a:r>
              <a:rPr lang="es-CO" sz="1500" dirty="0">
                <a:latin typeface="Bookman Old Style" pitchFamily="18" charset="0"/>
              </a:rPr>
              <a:t>toma de medidas correctivas y preventivas y aplicación de experiencias de seguridad propias y de terceros.</a:t>
            </a:r>
          </a:p>
          <a:p>
            <a:pPr marL="285750" indent="-285750">
              <a:buFont typeface="Wingdings" pitchFamily="2" charset="2"/>
              <a:buChar char="v"/>
            </a:pPr>
            <a:endParaRPr lang="es-CO" sz="1500" dirty="0">
              <a:latin typeface="Bookman Old Style" pitchFamily="18" charset="0"/>
            </a:endParaRPr>
          </a:p>
          <a:p>
            <a:pPr marL="285750" indent="-285750">
              <a:buFont typeface="Wingdings" pitchFamily="2" charset="2"/>
              <a:buChar char="v"/>
            </a:pPr>
            <a:r>
              <a:rPr lang="es-CO" sz="1500" dirty="0">
                <a:latin typeface="Bookman Old Style" pitchFamily="18" charset="0"/>
              </a:rPr>
              <a:t>comunicación de actividades y mejoras a todos los grupos de interés.</a:t>
            </a:r>
          </a:p>
          <a:p>
            <a:pPr marL="285750" indent="-285750">
              <a:lnSpc>
                <a:spcPct val="150000"/>
              </a:lnSpc>
              <a:buFont typeface="Wingdings" pitchFamily="2" charset="2"/>
              <a:buChar char="v"/>
            </a:pPr>
            <a:r>
              <a:rPr lang="es-CO" sz="1500" dirty="0">
                <a:latin typeface="Bookman Old Style" pitchFamily="18" charset="0"/>
              </a:rPr>
              <a:t>asegurar que las mejoras cumplan los objetivos previstos.</a:t>
            </a:r>
          </a:p>
        </p:txBody>
      </p:sp>
      <p:pic>
        <p:nvPicPr>
          <p:cNvPr id="10"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sp>
        <p:nvSpPr>
          <p:cNvPr id="11" name="10 Botón de acción: Comienzo">
            <a:hlinkClick r:id="" action="ppaction://hlinkshowjump?jump=previousslide" highlightClick="1"/>
          </p:cNvPr>
          <p:cNvSpPr/>
          <p:nvPr/>
        </p:nvSpPr>
        <p:spPr>
          <a:xfrm>
            <a:off x="7380312" y="2420888"/>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pic>
        <p:nvPicPr>
          <p:cNvPr id="12" name="Picture 2" descr="http://3.bp.blogspot.com/_FlC8-sCzdmw/S-RGrT3HvuI/AAAAAAAAAYk/YIIVJd_yINo/s1600/15+Cumplimiento.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21284" y="579777"/>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05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t3.gstatic.com/images?q=tbn:ANd9GcSYU2ykE9O_xxWcK7HRK7_Mo_tCeItR5J1__RsdrLSSDRUTgN1T"/>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100000"/>
                    </a14:imgEffect>
                  </a14:imgLayer>
                </a14:imgProps>
              </a:ext>
              <a:ext uri="{28A0092B-C50C-407E-A947-70E740481C1C}">
                <a14:useLocalDpi xmlns:a14="http://schemas.microsoft.com/office/drawing/2010/main" val="0"/>
              </a:ext>
            </a:extLst>
          </a:blip>
          <a:srcRect/>
          <a:stretch>
            <a:fillRect/>
          </a:stretch>
        </p:blipFill>
        <p:spPr bwMode="auto">
          <a:xfrm>
            <a:off x="7061975" y="4581128"/>
            <a:ext cx="2004826" cy="1868440"/>
          </a:xfrm>
          <a:prstGeom prst="roundRect">
            <a:avLst>
              <a:gd name="adj" fmla="val 8594"/>
            </a:avLst>
          </a:prstGeom>
          <a:noFill/>
          <a:ln>
            <a:noFill/>
          </a:ln>
          <a:effectLst>
            <a:outerShdw blurRad="50800" dist="50800" dir="5400000" algn="ctr" rotWithShape="0">
              <a:srgbClr val="000000"/>
            </a:outerShdw>
            <a:reflection blurRad="12700" endPos="28000" dist="5000" dir="5400000" sy="-100000" algn="bl" rotWithShape="0"/>
          </a:effectLst>
        </p:spPr>
      </p:pic>
      <p:sp>
        <p:nvSpPr>
          <p:cNvPr id="7" name="6 Rectángulo redondeado">
            <a:hlinkClick r:id="" action="ppaction://hlinkshowjump?jump=firstslide"/>
          </p:cNvPr>
          <p:cNvSpPr/>
          <p:nvPr/>
        </p:nvSpPr>
        <p:spPr>
          <a:xfrm>
            <a:off x="7036784" y="398277"/>
            <a:ext cx="1982675" cy="648072"/>
          </a:xfrm>
          <a:prstGeom prst="roundRect">
            <a:avLst/>
          </a:prstGeom>
          <a:solidFill>
            <a:srgbClr val="FF0000">
              <a:alpha val="54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3"/>
          </a:lnRef>
          <a:fillRef idx="3">
            <a:schemeClr val="accent3"/>
          </a:fillRef>
          <a:effectRef idx="3">
            <a:schemeClr val="accent3"/>
          </a:effectRef>
          <a:fontRef idx="minor">
            <a:schemeClr val="lt1"/>
          </a:fontRef>
        </p:style>
        <p:txBody>
          <a:bodyPr rtlCol="0" anchor="ctr"/>
          <a:lstStyle/>
          <a:p>
            <a:pPr algn="ctr"/>
            <a:r>
              <a:rPr lang="es-CO" sz="3200" b="1" dirty="0">
                <a:solidFill>
                  <a:schemeClr val="bg1"/>
                </a:solidFill>
              </a:rPr>
              <a:t>INICIO</a:t>
            </a:r>
          </a:p>
        </p:txBody>
      </p:sp>
      <p:sp>
        <p:nvSpPr>
          <p:cNvPr id="8" name="7 Rectángulo"/>
          <p:cNvSpPr/>
          <p:nvPr/>
        </p:nvSpPr>
        <p:spPr>
          <a:xfrm>
            <a:off x="2339752" y="188640"/>
            <a:ext cx="3170510" cy="923330"/>
          </a:xfrm>
          <a:prstGeom prst="rect">
            <a:avLst/>
          </a:prstGeom>
          <a:solidFill>
            <a:schemeClr val="tx1">
              <a:lumMod val="95000"/>
              <a:lumOff val="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es-ES" sz="5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ISO 27001</a:t>
            </a:r>
            <a:endParaRPr lang="es-ES" sz="5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10" name="Picture 4" descr="caminante.gif (41024 byte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0329"/>
            <a:ext cx="952500" cy="714375"/>
          </a:xfrm>
          <a:prstGeom prst="rect">
            <a:avLst/>
          </a:prstGeom>
          <a:noFill/>
          <a:extLst>
            <a:ext uri="{909E8E84-426E-40DD-AFC4-6F175D3DCCD1}">
              <a14:hiddenFill xmlns:a14="http://schemas.microsoft.com/office/drawing/2010/main">
                <a:solidFill>
                  <a:srgbClr val="FFFFFF"/>
                </a:solidFill>
              </a14:hiddenFill>
            </a:ext>
          </a:extLst>
        </p:spPr>
      </p:pic>
      <p:sp>
        <p:nvSpPr>
          <p:cNvPr id="11" name="10 Rectángulo"/>
          <p:cNvSpPr/>
          <p:nvPr/>
        </p:nvSpPr>
        <p:spPr>
          <a:xfrm>
            <a:off x="251520" y="1124744"/>
            <a:ext cx="6480720" cy="969496"/>
          </a:xfrm>
          <a:prstGeom prst="rect">
            <a:avLst/>
          </a:prstGeom>
        </p:spPr>
        <p:txBody>
          <a:bodyPr wrap="square">
            <a:spAutoFit/>
          </a:bodyPr>
          <a:lstStyle/>
          <a:p>
            <a:pPr algn="just"/>
            <a:r>
              <a:rPr lang="es-CO" b="1" dirty="0">
                <a:latin typeface="Broadway" pitchFamily="82" charset="0"/>
              </a:rPr>
              <a:t>Anexo A</a:t>
            </a:r>
          </a:p>
          <a:p>
            <a:pPr algn="just"/>
            <a:r>
              <a:rPr lang="es-CO" sz="1300" dirty="0">
                <a:latin typeface="Bookman Old Style" pitchFamily="18" charset="0"/>
              </a:rPr>
              <a:t>Objetivos de Control y Controles de Seguridad de la Información ISO/IEC 27001:2005. (Conjunto de medidas, acciones y documentos que permiten cubrir y auditar cierto riesgo)</a:t>
            </a:r>
          </a:p>
        </p:txBody>
      </p:sp>
      <p:pic>
        <p:nvPicPr>
          <p:cNvPr id="12" name="11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50" y="2132856"/>
            <a:ext cx="6192688" cy="4603068"/>
          </a:xfrm>
          <a:prstGeom prst="rect">
            <a:avLst/>
          </a:prstGeom>
        </p:spPr>
      </p:pic>
      <p:sp>
        <p:nvSpPr>
          <p:cNvPr id="13" name="12 Botón de acción: Comienzo">
            <a:hlinkClick r:id="" action="ppaction://hlinkshowjump?jump=previousslide" highlightClick="1"/>
          </p:cNvPr>
          <p:cNvSpPr/>
          <p:nvPr/>
        </p:nvSpPr>
        <p:spPr>
          <a:xfrm>
            <a:off x="7380312" y="2420888"/>
            <a:ext cx="1368152" cy="648072"/>
          </a:xfrm>
          <a:prstGeom prst="actionButtonBeginning">
            <a:avLst/>
          </a:prstGeom>
          <a:solidFill>
            <a:srgbClr val="FF0000">
              <a:alpha val="54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FF0000"/>
              </a:solidFill>
            </a:endParaRPr>
          </a:p>
        </p:txBody>
      </p:sp>
      <p:pic>
        <p:nvPicPr>
          <p:cNvPr id="14" name="Picture 2" descr="http://3.bp.blogspot.com/_FlC8-sCzdmw/S-RGrT3HvuI/AAAAAAAAAYk/YIIVJd_yINo/s1600/15+Cumplimiento.jpg"/>
          <p:cNvPicPr>
            <a:picLocks noChangeAspect="1" noChangeArrowheads="1"/>
          </p:cNvPicPr>
          <p:nvPr/>
        </p:nvPicPr>
        <p:blipFill>
          <a:blip r:embed="rId6" cstate="print">
            <a:extLst>
              <a:ext uri="{BEBA8EAE-BF5A-486C-A8C5-ECC9F3942E4B}">
                <a14:imgProps xmlns:a14="http://schemas.microsoft.com/office/drawing/2010/main">
                  <a14:imgLayer r:embed="rId7">
                    <a14:imgEffect>
                      <a14:sharpenSoften amount="10000"/>
                    </a14:imgEffect>
                  </a14:imgLayer>
                </a14:imgProps>
              </a:ext>
              <a:ext uri="{28A0092B-C50C-407E-A947-70E740481C1C}">
                <a14:useLocalDpi xmlns:a14="http://schemas.microsoft.com/office/drawing/2010/main" val="0"/>
              </a:ext>
            </a:extLst>
          </a:blip>
          <a:srcRect/>
          <a:stretch>
            <a:fillRect/>
          </a:stretch>
        </p:blipFill>
        <p:spPr bwMode="auto">
          <a:xfrm rot="1696487">
            <a:off x="5521284" y="488836"/>
            <a:ext cx="1207177" cy="9677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405595"/>
      </p:ext>
    </p:extLst>
  </p:cSld>
  <p:clrMapOvr>
    <a:masterClrMapping/>
  </p:clrMapOvr>
</p:sld>
</file>

<file path=ppt/theme/theme1.xml><?xml version="1.0" encoding="utf-8"?>
<a:theme xmlns:a="http://schemas.openxmlformats.org/drawingml/2006/main" name="Compuesto">
  <a:themeElements>
    <a:clrScheme name="Compuesto">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uesto">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uesto">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856</TotalTime>
  <Words>570</Words>
  <Application>Microsoft Office PowerPoint</Application>
  <PresentationFormat>Presentación en pantalla (4:3)</PresentationFormat>
  <Paragraphs>120</Paragraphs>
  <Slides>11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11</vt:i4>
      </vt:variant>
    </vt:vector>
  </HeadingPairs>
  <TitlesOfParts>
    <vt:vector size="16" baseType="lpstr">
      <vt:lpstr>Bookman Old Style</vt:lpstr>
      <vt:lpstr>Broadway</vt:lpstr>
      <vt:lpstr>Calibri</vt:lpstr>
      <vt:lpstr>Wingdings</vt:lpstr>
      <vt:lpstr>Compuesto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CoordinacionSistemas</dc:creator>
  <cp:lastModifiedBy>Usuario</cp:lastModifiedBy>
  <cp:revision>47</cp:revision>
  <dcterms:created xsi:type="dcterms:W3CDTF">2013-02-08T22:27:26Z</dcterms:created>
  <dcterms:modified xsi:type="dcterms:W3CDTF">2026-08-02T22:40:01Z</dcterms:modified>
</cp:coreProperties>
</file>