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86B08-30D0-AB55-70F7-D791C744E3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9DAD60-F6CA-3ABC-06FD-52A8D118B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DCFC7-F9F1-5716-5736-EA712F70D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10A5E1-9D44-6270-ACD7-483BE852D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72E327-D1A4-463C-1CC4-357B6A173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7158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C70C3E-6E3E-B453-EC51-EC84794B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5509B4-2581-DE74-5F9F-B03829A7D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268B86-7A98-512B-01F7-DDC9A2EF2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101807-219A-9EAD-4B03-A07B20759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BB2E7C-8633-DA7E-8BE5-6CF80E76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9079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85869-40BB-4D3C-CF81-09FE2488E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78AAC94-4DF7-3561-7E6D-893CD3AD1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8C8CD8-E994-389D-8A98-9B2234C93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A91F1B-700D-8169-5B7D-0315F52A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CFE253-C17F-AE2B-8753-6C38BF38E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54266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50526-DD0C-C1B4-A020-F5E50B4AD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C734A5-BC12-4C7E-088C-E821A4413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8AEC55-6B0B-E826-0429-68EDABEC3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4181D0-5BD9-5315-D23B-D3381110C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CBB58-FC4F-4FC9-C0F5-60B10F6E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72A541-476B-84A8-8DE8-43846EEFF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159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4680C-C6FF-CEF9-C301-C59D9B44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D8BB7F-1662-DF93-B769-6F3B1A36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798C68-84A8-B1E1-5CD9-CAA15706A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91223E-994C-42E1-3D87-81A14500E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BE5448D-020C-8499-E7B6-B4663845F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090ECC-3DE1-3124-C564-7D355FCCA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35223AE-2FE9-8667-7B48-308C32D5F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8D3A76-D74D-1598-790D-B84B71A0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0300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D78D8-79CE-376B-7698-23DFAFD1F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173D008-5E4A-7600-6E35-E0343A234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4E2BB75-EB9E-BFAA-F9B6-80C0775D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A8BD6A-120A-691F-D3EC-8395CEAA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19016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A8BA43-B0DB-82A3-7067-9AE396EE3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49530F-C806-35A2-4FBE-9AA845E6D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9B6B27-DE6E-2E5E-7628-9074C560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4553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3F3AE-778B-5C4A-E437-51FEEE623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EB1591-C6FB-04B8-5885-9624E1548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5242B2-B0A4-3C8D-AF61-E935930AA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1D3E56-A90A-45EB-A16B-DF9D5347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5BEDA3-08AA-55EA-B47C-3E9450D4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65DC31-A4F5-AA02-7D74-7588F14AD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49369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15E63-D991-9A92-50A7-8332DAA70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2644684-C3F3-CA4B-67D8-E16C0E364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8A61BD7-8D87-3906-63F9-3C74BF08E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23D021-EADE-B962-45EF-C2A5DFF8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04A659-41A1-8393-7992-89771EFEC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BFA9A55-1AF4-08E5-1DC4-1FEA54AC9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5126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A0DB4D-25AE-E906-3317-B4286280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DE6E49-5C98-D3CF-FA51-64B5346F3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018EF3-066A-52F6-38B9-FD010D6F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320C3C-9D85-15B6-83CC-4F44DE8FD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122A07-47AD-D43B-7E6A-7E4F9473B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52351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D05C04-81B2-110D-DB5E-043E55BDB9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A3FBA2-F29B-BD4F-992A-470184233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85646-9AA8-F814-002B-41D7156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0D6A33-6595-FA2C-805C-C5549A21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12FCA-0FD6-3CD0-B09B-57CEF503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5475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2590510-6187-E6A3-173B-703A5E260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1F1581-485C-7DDA-A9C4-2A7ACE3E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03DED5-F420-13DD-C659-5DBD1B395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C86F-8D16-48CF-8C70-EFD33C02E893}" type="datetimeFigureOut">
              <a:rPr lang="es-VE" smtClean="0"/>
              <a:t>28/8/2026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9B3247-690F-D68F-145F-9CE901375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912D40-D2EF-8863-4227-FEC1B99CE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C0A3-7AF5-4197-B703-5D0D68403CE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9873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D3E4A-C494-42A6-906E-6D6DD139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VE" dirty="0"/>
              <a:t>			</a:t>
            </a:r>
            <a:endParaRPr lang="es-VE" b="1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151B9B8-530C-05CB-A544-1F2B87A83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90688"/>
            <a:ext cx="8704250" cy="856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827393-E980-9A02-8B41-097B3615E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47257"/>
            <a:ext cx="8704250" cy="40930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034EE6CD-44D5-391D-5DCD-2DA24EE20591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724555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42639-FEC9-04EB-8B64-D18EEFBBD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F5D210E7-0C38-A4D0-B8CD-B4AF867C4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4" y="1770927"/>
            <a:ext cx="9231086" cy="4975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1349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17592FE-6A7D-4D51-58BB-0FC670C4D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70" y="1825625"/>
            <a:ext cx="9318173" cy="47647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33CE801-D6ED-197D-9D40-E838FDDD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8365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C2954A7-87A6-BF65-AF8A-EDAF4C135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571" y="1798302"/>
            <a:ext cx="9361715" cy="47920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B79037C-2C59-D684-ED1E-BFA5BA4B2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34303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671688D6-D38E-2830-91EA-C495A96FD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3" y="1827646"/>
            <a:ext cx="9165772" cy="456725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D15EA8C-47FE-54FD-6CC8-1EB25E3BF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96666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06C7F83-FF59-E711-E559-D36B9123A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085" y="1827685"/>
            <a:ext cx="8991601" cy="466519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6DC7E8E-E001-40C1-98CF-BB8693FD9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B21BA6-F329-33B9-ED52-38EFDFC4E82B}"/>
              </a:ext>
            </a:extLst>
          </p:cNvPr>
          <p:cNvSpPr txBox="1"/>
          <p:nvPr/>
        </p:nvSpPr>
        <p:spPr>
          <a:xfrm>
            <a:off x="718458" y="1389855"/>
            <a:ext cx="10341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b="1" dirty="0">
                <a:solidFill>
                  <a:srgbClr val="002060"/>
                </a:solidFill>
              </a:rPr>
              <a:t>CONFIGURACIONES </a:t>
            </a:r>
            <a:r>
              <a:rPr lang="es-VE" b="1" dirty="0" err="1">
                <a:solidFill>
                  <a:srgbClr val="002060"/>
                </a:solidFill>
              </a:rPr>
              <a:t>BASICAS</a:t>
            </a:r>
            <a:r>
              <a:rPr lang="es-VE" b="1" dirty="0">
                <a:solidFill>
                  <a:srgbClr val="002060"/>
                </a:solidFill>
              </a:rPr>
              <a:t> DE LOS 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51473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E1999E-EE8E-AEFC-4A47-509B998F6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6914" y="1825625"/>
            <a:ext cx="8904515" cy="477111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C00196F-14DF-CF0B-A5F1-12A0674D4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</a:t>
            </a:r>
            <a:r>
              <a:rPr lang="es-VE" b="1" dirty="0" err="1">
                <a:solidFill>
                  <a:srgbClr val="FF0000"/>
                </a:solidFill>
              </a:rPr>
              <a:t>REALIMENADOS</a:t>
            </a:r>
            <a:r>
              <a:rPr lang="es-VE" b="1" dirty="0">
                <a:solidFill>
                  <a:srgbClr val="FF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167785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30</Words>
  <Application>Microsoft Office PowerPoint</Application>
  <PresentationFormat>Panorámica</PresentationFormat>
  <Paragraphs>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   </vt:lpstr>
      <vt:lpstr>AMPLIFICADORES REALIMENADOS 2</vt:lpstr>
      <vt:lpstr>AMPLIFICADORES REALIMENADOS 2</vt:lpstr>
      <vt:lpstr>AMPLIFICADORES REALIMENADOS 2</vt:lpstr>
      <vt:lpstr>AMPLIFICADORES REALIMENADOS 2</vt:lpstr>
      <vt:lpstr>AMPLIFICADORES REALIMENADOS 2</vt:lpstr>
      <vt:lpstr>AMPLIFICADORES REALIMENADOS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raidijuan636@gmail.com</dc:creator>
  <cp:lastModifiedBy>raidijuan636@gmail.com</cp:lastModifiedBy>
  <cp:revision>3</cp:revision>
  <dcterms:created xsi:type="dcterms:W3CDTF">2026-08-18T18:13:48Z</dcterms:created>
  <dcterms:modified xsi:type="dcterms:W3CDTF">2026-08-28T18:18:55Z</dcterms:modified>
</cp:coreProperties>
</file>