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4"/>
  </p:notesMasterIdLst>
  <p:sldIdLst>
    <p:sldId id="281" r:id="rId2"/>
    <p:sldId id="263" r:id="rId3"/>
    <p:sldId id="264" r:id="rId4"/>
    <p:sldId id="265" r:id="rId5"/>
    <p:sldId id="266" r:id="rId6"/>
    <p:sldId id="267" r:id="rId7"/>
    <p:sldId id="268" r:id="rId8"/>
    <p:sldId id="269" r:id="rId9"/>
    <p:sldId id="272" r:id="rId10"/>
    <p:sldId id="273" r:id="rId11"/>
    <p:sldId id="274" r:id="rId12"/>
    <p:sldId id="313" r:id="rId13"/>
    <p:sldId id="275" r:id="rId14"/>
    <p:sldId id="276" r:id="rId15"/>
    <p:sldId id="278" r:id="rId16"/>
    <p:sldId id="279" r:id="rId17"/>
    <p:sldId id="280" r:id="rId18"/>
    <p:sldId id="283" r:id="rId19"/>
    <p:sldId id="285" r:id="rId20"/>
    <p:sldId id="286" r:id="rId21"/>
    <p:sldId id="287" r:id="rId22"/>
    <p:sldId id="288" r:id="rId23"/>
    <p:sldId id="289" r:id="rId24"/>
    <p:sldId id="314" r:id="rId25"/>
    <p:sldId id="290" r:id="rId26"/>
    <p:sldId id="291" r:id="rId27"/>
    <p:sldId id="292" r:id="rId28"/>
    <p:sldId id="293" r:id="rId29"/>
    <p:sldId id="294" r:id="rId30"/>
    <p:sldId id="295" r:id="rId31"/>
    <p:sldId id="296" r:id="rId32"/>
    <p:sldId id="297" r:id="rId33"/>
  </p:sldIdLst>
  <p:sldSz cx="9144000" cy="6858000" type="screen4x3"/>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68" autoAdjust="0"/>
    <p:restoredTop sz="94660"/>
  </p:normalViewPr>
  <p:slideViewPr>
    <p:cSldViewPr>
      <p:cViewPr varScale="1">
        <p:scale>
          <a:sx n="98" d="100"/>
          <a:sy n="98" d="100"/>
        </p:scale>
        <p:origin x="76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C4A706-C682-40CC-9D7A-8DCECFAC9C1B}" type="doc">
      <dgm:prSet loTypeId="urn:microsoft.com/office/officeart/2005/8/layout/hProcess7" loCatId="list" qsTypeId="urn:microsoft.com/office/officeart/2005/8/quickstyle/simple1" qsCatId="simple" csTypeId="urn:microsoft.com/office/officeart/2005/8/colors/colorful5" csCatId="colorful" phldr="1"/>
      <dgm:spPr/>
      <dgm:t>
        <a:bodyPr/>
        <a:lstStyle/>
        <a:p>
          <a:endParaRPr lang="es-VE"/>
        </a:p>
      </dgm:t>
    </dgm:pt>
    <dgm:pt modelId="{E6CD2EEE-F0DD-49BE-9DF5-23F818A464AD}">
      <dgm:prSet phldrT="[Texto]"/>
      <dgm:spPr/>
      <dgm:t>
        <a:bodyPr/>
        <a:lstStyle/>
        <a:p>
          <a:r>
            <a:rPr lang="es-VE"/>
            <a:t>FASE I: ANALISIS</a:t>
          </a:r>
          <a:endParaRPr lang="es-VE" dirty="0"/>
        </a:p>
      </dgm:t>
    </dgm:pt>
    <dgm:pt modelId="{70C7C558-AB60-478D-93A0-00A3088B0F5A}" type="parTrans" cxnId="{37CD1E05-E417-43FF-8067-91743A2DF1C1}">
      <dgm:prSet/>
      <dgm:spPr/>
      <dgm:t>
        <a:bodyPr/>
        <a:lstStyle/>
        <a:p>
          <a:endParaRPr lang="es-VE"/>
        </a:p>
      </dgm:t>
    </dgm:pt>
    <dgm:pt modelId="{FFA9B5CD-DE4A-4707-82EB-589969CE9584}" type="sibTrans" cxnId="{37CD1E05-E417-43FF-8067-91743A2DF1C1}">
      <dgm:prSet/>
      <dgm:spPr/>
      <dgm:t>
        <a:bodyPr/>
        <a:lstStyle/>
        <a:p>
          <a:endParaRPr lang="es-VE"/>
        </a:p>
      </dgm:t>
    </dgm:pt>
    <dgm:pt modelId="{B9D48401-7290-4A6D-8CF5-CF01E398FB14}">
      <dgm:prSet phldrT="[Texto]"/>
      <dgm:spPr/>
      <dgm:t>
        <a:bodyPr/>
        <a:lstStyle/>
        <a:p>
          <a:r>
            <a:rPr lang="es-VE" dirty="0"/>
            <a:t>Definición de Objetivos del Sitio</a:t>
          </a:r>
        </a:p>
      </dgm:t>
    </dgm:pt>
    <dgm:pt modelId="{A3D76724-8E7A-44C5-8DB6-052838B28AE7}" type="parTrans" cxnId="{57630A5C-74E9-44E9-A8DE-31B5B5ED0DE5}">
      <dgm:prSet/>
      <dgm:spPr/>
      <dgm:t>
        <a:bodyPr/>
        <a:lstStyle/>
        <a:p>
          <a:endParaRPr lang="es-VE"/>
        </a:p>
      </dgm:t>
    </dgm:pt>
    <dgm:pt modelId="{4BD57275-05FC-4312-B9B3-794620CC22D8}" type="sibTrans" cxnId="{57630A5C-74E9-44E9-A8DE-31B5B5ED0DE5}">
      <dgm:prSet/>
      <dgm:spPr/>
      <dgm:t>
        <a:bodyPr/>
        <a:lstStyle/>
        <a:p>
          <a:endParaRPr lang="es-VE"/>
        </a:p>
      </dgm:t>
    </dgm:pt>
    <dgm:pt modelId="{F5BF6432-7FD0-408F-812B-2FA3D60227DF}">
      <dgm:prSet phldrT="[Texto]"/>
      <dgm:spPr/>
      <dgm:t>
        <a:bodyPr/>
        <a:lstStyle/>
        <a:p>
          <a:r>
            <a:rPr lang="es-VE" dirty="0"/>
            <a:t>FASE II: PLANIFICACION</a:t>
          </a:r>
        </a:p>
      </dgm:t>
    </dgm:pt>
    <dgm:pt modelId="{C665372E-5F9B-4C02-8EBD-F40364E5A1C1}" type="parTrans" cxnId="{FAC9386E-0E81-431D-A265-A7597BB6C320}">
      <dgm:prSet/>
      <dgm:spPr/>
      <dgm:t>
        <a:bodyPr/>
        <a:lstStyle/>
        <a:p>
          <a:endParaRPr lang="es-VE"/>
        </a:p>
      </dgm:t>
    </dgm:pt>
    <dgm:pt modelId="{A4FB83A6-F0BD-4F47-BE13-C9A86598FCAC}" type="sibTrans" cxnId="{FAC9386E-0E81-431D-A265-A7597BB6C320}">
      <dgm:prSet/>
      <dgm:spPr/>
      <dgm:t>
        <a:bodyPr/>
        <a:lstStyle/>
        <a:p>
          <a:endParaRPr lang="es-VE"/>
        </a:p>
      </dgm:t>
    </dgm:pt>
    <dgm:pt modelId="{582449C9-7D13-448D-B7DF-07775ABA5DB1}">
      <dgm:prSet phldrT="[Texto]"/>
      <dgm:spPr/>
      <dgm:t>
        <a:bodyPr/>
        <a:lstStyle/>
        <a:p>
          <a:r>
            <a:rPr lang="es-VE" dirty="0"/>
            <a:t>Selección Del Hardware</a:t>
          </a:r>
        </a:p>
      </dgm:t>
    </dgm:pt>
    <dgm:pt modelId="{42C9CB5B-B8B4-479B-A795-81A3563BD138}" type="parTrans" cxnId="{E4E48C57-F4C8-411E-8FB7-86C1B4B02CAA}">
      <dgm:prSet/>
      <dgm:spPr/>
      <dgm:t>
        <a:bodyPr/>
        <a:lstStyle/>
        <a:p>
          <a:endParaRPr lang="es-VE"/>
        </a:p>
      </dgm:t>
    </dgm:pt>
    <dgm:pt modelId="{DBC37DE1-46D9-4AA2-A321-082A24C0D539}" type="sibTrans" cxnId="{E4E48C57-F4C8-411E-8FB7-86C1B4B02CAA}">
      <dgm:prSet/>
      <dgm:spPr/>
      <dgm:t>
        <a:bodyPr/>
        <a:lstStyle/>
        <a:p>
          <a:endParaRPr lang="es-VE"/>
        </a:p>
      </dgm:t>
    </dgm:pt>
    <dgm:pt modelId="{40B9787F-46AD-468C-82CB-517FE399B2D0}">
      <dgm:prSet/>
      <dgm:spPr/>
      <dgm:t>
        <a:bodyPr/>
        <a:lstStyle/>
        <a:p>
          <a:r>
            <a:rPr lang="es-VE" dirty="0"/>
            <a:t>Selección de Usuarios</a:t>
          </a:r>
        </a:p>
      </dgm:t>
    </dgm:pt>
    <dgm:pt modelId="{083E930F-93A7-45C2-8A88-8282E12F0E3F}" type="parTrans" cxnId="{07BFD07A-98AD-4B04-A967-E4476CF0D476}">
      <dgm:prSet/>
      <dgm:spPr/>
      <dgm:t>
        <a:bodyPr/>
        <a:lstStyle/>
        <a:p>
          <a:endParaRPr lang="es-VE"/>
        </a:p>
      </dgm:t>
    </dgm:pt>
    <dgm:pt modelId="{2F7F36A7-8CB7-4E86-B5CF-55BB2433E4A2}" type="sibTrans" cxnId="{07BFD07A-98AD-4B04-A967-E4476CF0D476}">
      <dgm:prSet/>
      <dgm:spPr/>
      <dgm:t>
        <a:bodyPr/>
        <a:lstStyle/>
        <a:p>
          <a:endParaRPr lang="es-VE"/>
        </a:p>
      </dgm:t>
    </dgm:pt>
    <dgm:pt modelId="{D3BC08DF-9252-4ED7-81A8-D2D1FE14695C}">
      <dgm:prSet/>
      <dgm:spPr/>
      <dgm:t>
        <a:bodyPr/>
        <a:lstStyle/>
        <a:p>
          <a:r>
            <a:rPr lang="es-VE" dirty="0"/>
            <a:t>Expectativas de los Usuarios</a:t>
          </a:r>
        </a:p>
      </dgm:t>
    </dgm:pt>
    <dgm:pt modelId="{483FD6E6-B0D9-48AC-A5A0-966F5C584718}" type="parTrans" cxnId="{30DC0A12-402B-448F-98A2-540F7A4D590C}">
      <dgm:prSet/>
      <dgm:spPr/>
      <dgm:t>
        <a:bodyPr/>
        <a:lstStyle/>
        <a:p>
          <a:endParaRPr lang="es-VE"/>
        </a:p>
      </dgm:t>
    </dgm:pt>
    <dgm:pt modelId="{3CA6DD35-0638-4018-9522-D57756417C4C}" type="sibTrans" cxnId="{30DC0A12-402B-448F-98A2-540F7A4D590C}">
      <dgm:prSet/>
      <dgm:spPr/>
      <dgm:t>
        <a:bodyPr/>
        <a:lstStyle/>
        <a:p>
          <a:endParaRPr lang="es-VE"/>
        </a:p>
      </dgm:t>
    </dgm:pt>
    <dgm:pt modelId="{F0CE511B-2810-4657-8899-B625DF258331}">
      <dgm:prSet/>
      <dgm:spPr/>
      <dgm:t>
        <a:bodyPr/>
        <a:lstStyle/>
        <a:p>
          <a:r>
            <a:rPr lang="es-VE" dirty="0"/>
            <a:t>Expectativas de la Organización</a:t>
          </a:r>
        </a:p>
      </dgm:t>
    </dgm:pt>
    <dgm:pt modelId="{44F1F878-DD18-4CBC-8AE9-9DB58C36B56F}" type="parTrans" cxnId="{5727080F-68CE-45BA-A725-8A2095BE5D2D}">
      <dgm:prSet/>
      <dgm:spPr/>
      <dgm:t>
        <a:bodyPr/>
        <a:lstStyle/>
        <a:p>
          <a:endParaRPr lang="es-VE"/>
        </a:p>
      </dgm:t>
    </dgm:pt>
    <dgm:pt modelId="{C2A0F816-033C-4B5C-BD63-797244CF4A24}" type="sibTrans" cxnId="{5727080F-68CE-45BA-A725-8A2095BE5D2D}">
      <dgm:prSet/>
      <dgm:spPr/>
      <dgm:t>
        <a:bodyPr/>
        <a:lstStyle/>
        <a:p>
          <a:endParaRPr lang="es-VE"/>
        </a:p>
      </dgm:t>
    </dgm:pt>
    <dgm:pt modelId="{E42D740F-F01C-45AC-B389-3E3D550200BC}">
      <dgm:prSet/>
      <dgm:spPr/>
      <dgm:t>
        <a:bodyPr/>
        <a:lstStyle/>
        <a:p>
          <a:r>
            <a:rPr lang="es-VE" dirty="0"/>
            <a:t>Selección del Software</a:t>
          </a:r>
        </a:p>
      </dgm:t>
    </dgm:pt>
    <dgm:pt modelId="{91CE2236-10BF-40AA-BA6F-301F1B6727FF}" type="parTrans" cxnId="{BAA289D2-F530-490B-BA5D-1C82081A6846}">
      <dgm:prSet/>
      <dgm:spPr/>
      <dgm:t>
        <a:bodyPr/>
        <a:lstStyle/>
        <a:p>
          <a:endParaRPr lang="es-VE"/>
        </a:p>
      </dgm:t>
    </dgm:pt>
    <dgm:pt modelId="{C8FD9189-B42D-457D-85ED-01BD37AC7FA9}" type="sibTrans" cxnId="{BAA289D2-F530-490B-BA5D-1C82081A6846}">
      <dgm:prSet/>
      <dgm:spPr/>
      <dgm:t>
        <a:bodyPr/>
        <a:lstStyle/>
        <a:p>
          <a:endParaRPr lang="es-VE"/>
        </a:p>
      </dgm:t>
    </dgm:pt>
    <dgm:pt modelId="{D557432F-B4FF-46DB-87B6-B0A06F19214A}">
      <dgm:prSet/>
      <dgm:spPr/>
      <dgm:t>
        <a:bodyPr/>
        <a:lstStyle/>
        <a:p>
          <a:r>
            <a:rPr lang="es-VE" dirty="0"/>
            <a:t>Selección del Equipo de Trabajo</a:t>
          </a:r>
        </a:p>
      </dgm:t>
    </dgm:pt>
    <dgm:pt modelId="{9A5787D4-B016-4D4B-8443-3A5FA6E3AA6E}" type="parTrans" cxnId="{829A35E2-9970-469B-B657-DB5E2B7376A4}">
      <dgm:prSet/>
      <dgm:spPr/>
      <dgm:t>
        <a:bodyPr/>
        <a:lstStyle/>
        <a:p>
          <a:endParaRPr lang="es-VE"/>
        </a:p>
      </dgm:t>
    </dgm:pt>
    <dgm:pt modelId="{FB1F08E0-DC63-4DE1-82EA-4D49FD6CF293}" type="sibTrans" cxnId="{829A35E2-9970-469B-B657-DB5E2B7376A4}">
      <dgm:prSet/>
      <dgm:spPr/>
      <dgm:t>
        <a:bodyPr/>
        <a:lstStyle/>
        <a:p>
          <a:endParaRPr lang="es-VE"/>
        </a:p>
      </dgm:t>
    </dgm:pt>
    <dgm:pt modelId="{81D4770E-20D4-4605-BF8F-C8B59ECCAE78}">
      <dgm:prSet/>
      <dgm:spPr/>
      <dgm:t>
        <a:bodyPr/>
        <a:lstStyle/>
        <a:p>
          <a:r>
            <a:rPr lang="es-VE" dirty="0" err="1"/>
            <a:t>Bechmarking</a:t>
          </a:r>
          <a:endParaRPr lang="es-VE" dirty="0"/>
        </a:p>
      </dgm:t>
    </dgm:pt>
    <dgm:pt modelId="{612AF553-7771-480C-8463-FF68C6B7271C}" type="parTrans" cxnId="{9637DB2F-1397-45A1-91D5-901DA2EDFCAA}">
      <dgm:prSet/>
      <dgm:spPr/>
      <dgm:t>
        <a:bodyPr/>
        <a:lstStyle/>
        <a:p>
          <a:endParaRPr lang="es-VE"/>
        </a:p>
      </dgm:t>
    </dgm:pt>
    <dgm:pt modelId="{438BD4B6-2987-448E-B1B6-7CC899E9FE73}" type="sibTrans" cxnId="{9637DB2F-1397-45A1-91D5-901DA2EDFCAA}">
      <dgm:prSet/>
      <dgm:spPr/>
      <dgm:t>
        <a:bodyPr/>
        <a:lstStyle/>
        <a:p>
          <a:endParaRPr lang="es-VE"/>
        </a:p>
      </dgm:t>
    </dgm:pt>
    <dgm:pt modelId="{DD4FE8DD-B367-41FC-B09D-9698EF7FB467}">
      <dgm:prSet/>
      <dgm:spPr/>
      <dgm:t>
        <a:bodyPr/>
        <a:lstStyle/>
        <a:p>
          <a:r>
            <a:rPr lang="es-VE"/>
            <a:t>Estructura de Navegación</a:t>
          </a:r>
        </a:p>
      </dgm:t>
    </dgm:pt>
    <dgm:pt modelId="{92F49308-103B-4947-8048-9A828E391A7D}" type="parTrans" cxnId="{3CDFF4A1-4262-4403-8BF5-61B728ACB5B0}">
      <dgm:prSet/>
      <dgm:spPr/>
      <dgm:t>
        <a:bodyPr/>
        <a:lstStyle/>
        <a:p>
          <a:endParaRPr lang="es-VE"/>
        </a:p>
      </dgm:t>
    </dgm:pt>
    <dgm:pt modelId="{F4919B4E-4012-4D6A-A75C-5167CAD1318B}" type="sibTrans" cxnId="{3CDFF4A1-4262-4403-8BF5-61B728ACB5B0}">
      <dgm:prSet/>
      <dgm:spPr/>
      <dgm:t>
        <a:bodyPr/>
        <a:lstStyle/>
        <a:p>
          <a:endParaRPr lang="es-VE"/>
        </a:p>
      </dgm:t>
    </dgm:pt>
    <dgm:pt modelId="{B7341123-56C7-407F-823E-AB878DE0F56D}">
      <dgm:prSet/>
      <dgm:spPr/>
      <dgm:t>
        <a:bodyPr/>
        <a:lstStyle/>
        <a:p>
          <a:r>
            <a:rPr lang="es-VE"/>
            <a:t>Costos de Inversión</a:t>
          </a:r>
        </a:p>
      </dgm:t>
    </dgm:pt>
    <dgm:pt modelId="{0E6FC1CB-906E-479D-9AF0-96C438940BCB}" type="parTrans" cxnId="{AA27E850-CF3B-4BA1-8E97-8AD508557DDC}">
      <dgm:prSet/>
      <dgm:spPr/>
      <dgm:t>
        <a:bodyPr/>
        <a:lstStyle/>
        <a:p>
          <a:endParaRPr lang="es-VE"/>
        </a:p>
      </dgm:t>
    </dgm:pt>
    <dgm:pt modelId="{6FFA0CF3-57A1-422A-A013-F2F377C2CA98}" type="sibTrans" cxnId="{AA27E850-CF3B-4BA1-8E97-8AD508557DDC}">
      <dgm:prSet/>
      <dgm:spPr/>
      <dgm:t>
        <a:bodyPr/>
        <a:lstStyle/>
        <a:p>
          <a:endParaRPr lang="es-VE"/>
        </a:p>
      </dgm:t>
    </dgm:pt>
    <dgm:pt modelId="{87F804B5-C2F8-4AAB-92B4-F4C4C71FB795}">
      <dgm:prSet/>
      <dgm:spPr/>
      <dgm:t>
        <a:bodyPr/>
        <a:lstStyle/>
        <a:p>
          <a:r>
            <a:rPr lang="es-VE" dirty="0"/>
            <a:t>Beneficios a obtener.</a:t>
          </a:r>
        </a:p>
      </dgm:t>
    </dgm:pt>
    <dgm:pt modelId="{34DCBB2D-6548-47FA-A54C-D17C0FE058FC}" type="parTrans" cxnId="{8830E565-331B-4C43-9FEE-18344AB13730}">
      <dgm:prSet/>
      <dgm:spPr/>
      <dgm:t>
        <a:bodyPr/>
        <a:lstStyle/>
        <a:p>
          <a:endParaRPr lang="es-VE"/>
        </a:p>
      </dgm:t>
    </dgm:pt>
    <dgm:pt modelId="{76FE3C2A-20E3-4E17-8895-DFD8696CCED2}" type="sibTrans" cxnId="{8830E565-331B-4C43-9FEE-18344AB13730}">
      <dgm:prSet/>
      <dgm:spPr/>
      <dgm:t>
        <a:bodyPr/>
        <a:lstStyle/>
        <a:p>
          <a:endParaRPr lang="es-VE"/>
        </a:p>
      </dgm:t>
    </dgm:pt>
    <dgm:pt modelId="{5E50ACE4-B34C-4048-B1BB-07A4EF18CB77}">
      <dgm:prSet/>
      <dgm:spPr/>
      <dgm:t>
        <a:bodyPr/>
        <a:lstStyle/>
        <a:p>
          <a:r>
            <a:rPr lang="es-VE" dirty="0"/>
            <a:t>FASE III: CONTENIDO</a:t>
          </a:r>
        </a:p>
      </dgm:t>
    </dgm:pt>
    <dgm:pt modelId="{E7C2CDB5-E189-4B6F-8D96-257EFD56F38B}" type="parTrans" cxnId="{20F10BF3-2235-436B-B19E-7611CC80B704}">
      <dgm:prSet/>
      <dgm:spPr/>
      <dgm:t>
        <a:bodyPr/>
        <a:lstStyle/>
        <a:p>
          <a:endParaRPr lang="es-VE"/>
        </a:p>
      </dgm:t>
    </dgm:pt>
    <dgm:pt modelId="{70942358-C195-4702-B262-CF36B522C01A}" type="sibTrans" cxnId="{20F10BF3-2235-436B-B19E-7611CC80B704}">
      <dgm:prSet/>
      <dgm:spPr/>
      <dgm:t>
        <a:bodyPr/>
        <a:lstStyle/>
        <a:p>
          <a:endParaRPr lang="es-VE"/>
        </a:p>
      </dgm:t>
    </dgm:pt>
    <dgm:pt modelId="{F3C58834-6E54-4991-8C04-BDB82D4608F4}">
      <dgm:prSet/>
      <dgm:spPr/>
      <dgm:t>
        <a:bodyPr/>
        <a:lstStyle/>
        <a:p>
          <a:r>
            <a:rPr lang="es-VE" dirty="0"/>
            <a:t>Selección del contenido a publicar</a:t>
          </a:r>
        </a:p>
      </dgm:t>
    </dgm:pt>
    <dgm:pt modelId="{6632EDEE-7566-40FF-8A64-22E75E28242C}" type="parTrans" cxnId="{0A46EB1E-E4B2-4681-B146-661D084409EA}">
      <dgm:prSet/>
      <dgm:spPr/>
      <dgm:t>
        <a:bodyPr/>
        <a:lstStyle/>
        <a:p>
          <a:endParaRPr lang="es-VE"/>
        </a:p>
      </dgm:t>
    </dgm:pt>
    <dgm:pt modelId="{23BC4FDC-75DE-4706-8719-157433B23283}" type="sibTrans" cxnId="{0A46EB1E-E4B2-4681-B146-661D084409EA}">
      <dgm:prSet/>
      <dgm:spPr/>
      <dgm:t>
        <a:bodyPr/>
        <a:lstStyle/>
        <a:p>
          <a:endParaRPr lang="es-VE"/>
        </a:p>
      </dgm:t>
    </dgm:pt>
    <dgm:pt modelId="{7CB58E74-9B44-40D1-8411-1E57A827F2C1}">
      <dgm:prSet/>
      <dgm:spPr/>
      <dgm:t>
        <a:bodyPr/>
        <a:lstStyle/>
        <a:p>
          <a:r>
            <a:rPr lang="es-VE" dirty="0"/>
            <a:t>FASE IV: DISEÑO</a:t>
          </a:r>
        </a:p>
      </dgm:t>
    </dgm:pt>
    <dgm:pt modelId="{967C8CA1-FCBF-460D-9663-CE9E5DFD9569}" type="parTrans" cxnId="{E49A7835-3073-410D-A25F-6310F8255CA5}">
      <dgm:prSet/>
      <dgm:spPr/>
      <dgm:t>
        <a:bodyPr/>
        <a:lstStyle/>
        <a:p>
          <a:endParaRPr lang="es-VE"/>
        </a:p>
      </dgm:t>
    </dgm:pt>
    <dgm:pt modelId="{895D5975-623A-43C7-BC6E-3057A99F1301}" type="sibTrans" cxnId="{E49A7835-3073-410D-A25F-6310F8255CA5}">
      <dgm:prSet/>
      <dgm:spPr/>
      <dgm:t>
        <a:bodyPr/>
        <a:lstStyle/>
        <a:p>
          <a:endParaRPr lang="es-VE"/>
        </a:p>
      </dgm:t>
    </dgm:pt>
    <dgm:pt modelId="{16DCC02A-7843-4484-B3B8-584D4A9AA50E}">
      <dgm:prSet/>
      <dgm:spPr/>
      <dgm:t>
        <a:bodyPr/>
        <a:lstStyle/>
        <a:p>
          <a:r>
            <a:rPr lang="es-VE" dirty="0"/>
            <a:t>Usabilidad</a:t>
          </a:r>
        </a:p>
      </dgm:t>
    </dgm:pt>
    <dgm:pt modelId="{2DC0CBEB-520D-4E8F-BC02-34A223033379}" type="parTrans" cxnId="{7590DE41-5943-4F71-99B4-7C43EDADB9B4}">
      <dgm:prSet/>
      <dgm:spPr/>
      <dgm:t>
        <a:bodyPr/>
        <a:lstStyle/>
        <a:p>
          <a:endParaRPr lang="es-VE"/>
        </a:p>
      </dgm:t>
    </dgm:pt>
    <dgm:pt modelId="{4583ADFA-9CF9-41B5-A280-30268CAA4162}" type="sibTrans" cxnId="{7590DE41-5943-4F71-99B4-7C43EDADB9B4}">
      <dgm:prSet/>
      <dgm:spPr/>
      <dgm:t>
        <a:bodyPr/>
        <a:lstStyle/>
        <a:p>
          <a:endParaRPr lang="es-VE"/>
        </a:p>
      </dgm:t>
    </dgm:pt>
    <dgm:pt modelId="{9F10A278-3DE9-47D9-BF31-D412A424022F}">
      <dgm:prSet/>
      <dgm:spPr/>
      <dgm:t>
        <a:bodyPr/>
        <a:lstStyle/>
        <a:p>
          <a:r>
            <a:rPr lang="es-VE" dirty="0"/>
            <a:t>Accesibilidad</a:t>
          </a:r>
        </a:p>
      </dgm:t>
    </dgm:pt>
    <dgm:pt modelId="{04F96F72-9BF1-4EAF-ABF1-FB240EC9720D}" type="parTrans" cxnId="{2E8EFA3E-E4B2-4365-A390-51C7EFA85FBF}">
      <dgm:prSet/>
      <dgm:spPr/>
      <dgm:t>
        <a:bodyPr/>
        <a:lstStyle/>
        <a:p>
          <a:endParaRPr lang="es-VE"/>
        </a:p>
      </dgm:t>
    </dgm:pt>
    <dgm:pt modelId="{6BF7E9B2-8DC6-4805-8FCF-35376B31CBD7}" type="sibTrans" cxnId="{2E8EFA3E-E4B2-4365-A390-51C7EFA85FBF}">
      <dgm:prSet/>
      <dgm:spPr/>
      <dgm:t>
        <a:bodyPr/>
        <a:lstStyle/>
        <a:p>
          <a:endParaRPr lang="es-VE"/>
        </a:p>
      </dgm:t>
    </dgm:pt>
    <dgm:pt modelId="{ACB39974-F5F5-40A2-AC2C-9179BF636FA6}" type="pres">
      <dgm:prSet presAssocID="{9CC4A706-C682-40CC-9D7A-8DCECFAC9C1B}" presName="Name0" presStyleCnt="0">
        <dgm:presLayoutVars>
          <dgm:dir/>
          <dgm:animLvl val="lvl"/>
          <dgm:resizeHandles val="exact"/>
        </dgm:presLayoutVars>
      </dgm:prSet>
      <dgm:spPr/>
    </dgm:pt>
    <dgm:pt modelId="{A7EB22BF-7889-4258-AAA6-C4BB28EA0D11}" type="pres">
      <dgm:prSet presAssocID="{E6CD2EEE-F0DD-49BE-9DF5-23F818A464AD}" presName="compositeNode" presStyleCnt="0">
        <dgm:presLayoutVars>
          <dgm:bulletEnabled val="1"/>
        </dgm:presLayoutVars>
      </dgm:prSet>
      <dgm:spPr/>
    </dgm:pt>
    <dgm:pt modelId="{3B4F5813-F3C6-4691-B5A5-438ED52AB141}" type="pres">
      <dgm:prSet presAssocID="{E6CD2EEE-F0DD-49BE-9DF5-23F818A464AD}" presName="bgRect" presStyleLbl="node1" presStyleIdx="0" presStyleCnt="4"/>
      <dgm:spPr/>
    </dgm:pt>
    <dgm:pt modelId="{7885316B-916C-4978-81DE-3544089000B8}" type="pres">
      <dgm:prSet presAssocID="{E6CD2EEE-F0DD-49BE-9DF5-23F818A464AD}" presName="parentNode" presStyleLbl="node1" presStyleIdx="0" presStyleCnt="4">
        <dgm:presLayoutVars>
          <dgm:chMax val="0"/>
          <dgm:bulletEnabled val="1"/>
        </dgm:presLayoutVars>
      </dgm:prSet>
      <dgm:spPr/>
    </dgm:pt>
    <dgm:pt modelId="{18F6B430-5F67-4DDD-A881-CCCB7859679C}" type="pres">
      <dgm:prSet presAssocID="{E6CD2EEE-F0DD-49BE-9DF5-23F818A464AD}" presName="childNode" presStyleLbl="node1" presStyleIdx="0" presStyleCnt="4">
        <dgm:presLayoutVars>
          <dgm:bulletEnabled val="1"/>
        </dgm:presLayoutVars>
      </dgm:prSet>
      <dgm:spPr/>
    </dgm:pt>
    <dgm:pt modelId="{7783FC6E-3D2B-4938-8155-2E5B8965C6E7}" type="pres">
      <dgm:prSet presAssocID="{FFA9B5CD-DE4A-4707-82EB-589969CE9584}" presName="hSp" presStyleCnt="0"/>
      <dgm:spPr/>
    </dgm:pt>
    <dgm:pt modelId="{438A74C9-45CB-44B5-9972-FFD34A317638}" type="pres">
      <dgm:prSet presAssocID="{FFA9B5CD-DE4A-4707-82EB-589969CE9584}" presName="vProcSp" presStyleCnt="0"/>
      <dgm:spPr/>
    </dgm:pt>
    <dgm:pt modelId="{856CD967-0DC1-4AA2-AC6C-766EB674897D}" type="pres">
      <dgm:prSet presAssocID="{FFA9B5CD-DE4A-4707-82EB-589969CE9584}" presName="vSp1" presStyleCnt="0"/>
      <dgm:spPr/>
    </dgm:pt>
    <dgm:pt modelId="{E1F6D81F-C521-4602-AF1C-7F85A65EA1FC}" type="pres">
      <dgm:prSet presAssocID="{FFA9B5CD-DE4A-4707-82EB-589969CE9584}" presName="simulatedConn" presStyleLbl="solidFgAcc1" presStyleIdx="0" presStyleCnt="3"/>
      <dgm:spPr/>
    </dgm:pt>
    <dgm:pt modelId="{1643300C-8525-4C13-BC7A-7505A75B12C6}" type="pres">
      <dgm:prSet presAssocID="{FFA9B5CD-DE4A-4707-82EB-589969CE9584}" presName="vSp2" presStyleCnt="0"/>
      <dgm:spPr/>
    </dgm:pt>
    <dgm:pt modelId="{8B801805-747C-4217-8FDD-0CD7BC9DBD30}" type="pres">
      <dgm:prSet presAssocID="{FFA9B5CD-DE4A-4707-82EB-589969CE9584}" presName="sibTrans" presStyleCnt="0"/>
      <dgm:spPr/>
    </dgm:pt>
    <dgm:pt modelId="{B0EE5F93-28B3-49BC-8A5C-D396879484D0}" type="pres">
      <dgm:prSet presAssocID="{F5BF6432-7FD0-408F-812B-2FA3D60227DF}" presName="compositeNode" presStyleCnt="0">
        <dgm:presLayoutVars>
          <dgm:bulletEnabled val="1"/>
        </dgm:presLayoutVars>
      </dgm:prSet>
      <dgm:spPr/>
    </dgm:pt>
    <dgm:pt modelId="{11B55540-DAFE-4396-A32E-696894FE0353}" type="pres">
      <dgm:prSet presAssocID="{F5BF6432-7FD0-408F-812B-2FA3D60227DF}" presName="bgRect" presStyleLbl="node1" presStyleIdx="1" presStyleCnt="4"/>
      <dgm:spPr/>
    </dgm:pt>
    <dgm:pt modelId="{2FD8AA1B-3F9B-4482-8B3C-69ACB823EAE4}" type="pres">
      <dgm:prSet presAssocID="{F5BF6432-7FD0-408F-812B-2FA3D60227DF}" presName="parentNode" presStyleLbl="node1" presStyleIdx="1" presStyleCnt="4">
        <dgm:presLayoutVars>
          <dgm:chMax val="0"/>
          <dgm:bulletEnabled val="1"/>
        </dgm:presLayoutVars>
      </dgm:prSet>
      <dgm:spPr/>
    </dgm:pt>
    <dgm:pt modelId="{F28D1263-A101-492B-98DE-10C38F103E93}" type="pres">
      <dgm:prSet presAssocID="{F5BF6432-7FD0-408F-812B-2FA3D60227DF}" presName="childNode" presStyleLbl="node1" presStyleIdx="1" presStyleCnt="4">
        <dgm:presLayoutVars>
          <dgm:bulletEnabled val="1"/>
        </dgm:presLayoutVars>
      </dgm:prSet>
      <dgm:spPr/>
    </dgm:pt>
    <dgm:pt modelId="{923C3DEA-0ABD-4593-A9D3-933D890453F1}" type="pres">
      <dgm:prSet presAssocID="{A4FB83A6-F0BD-4F47-BE13-C9A86598FCAC}" presName="hSp" presStyleCnt="0"/>
      <dgm:spPr/>
    </dgm:pt>
    <dgm:pt modelId="{B39007AF-24DE-4AE6-9B67-88E914AAF8C8}" type="pres">
      <dgm:prSet presAssocID="{A4FB83A6-F0BD-4F47-BE13-C9A86598FCAC}" presName="vProcSp" presStyleCnt="0"/>
      <dgm:spPr/>
    </dgm:pt>
    <dgm:pt modelId="{B3ACE807-DBF6-4E05-B55C-B2C707D1042D}" type="pres">
      <dgm:prSet presAssocID="{A4FB83A6-F0BD-4F47-BE13-C9A86598FCAC}" presName="vSp1" presStyleCnt="0"/>
      <dgm:spPr/>
    </dgm:pt>
    <dgm:pt modelId="{AAD26762-E3BA-48DF-97DE-8EDE35518897}" type="pres">
      <dgm:prSet presAssocID="{A4FB83A6-F0BD-4F47-BE13-C9A86598FCAC}" presName="simulatedConn" presStyleLbl="solidFgAcc1" presStyleIdx="1" presStyleCnt="3"/>
      <dgm:spPr/>
    </dgm:pt>
    <dgm:pt modelId="{2D413940-BC4F-4E18-9A7E-1C89D8F8E6A0}" type="pres">
      <dgm:prSet presAssocID="{A4FB83A6-F0BD-4F47-BE13-C9A86598FCAC}" presName="vSp2" presStyleCnt="0"/>
      <dgm:spPr/>
    </dgm:pt>
    <dgm:pt modelId="{C32B8D1D-C86A-498C-905A-F755797A08C7}" type="pres">
      <dgm:prSet presAssocID="{A4FB83A6-F0BD-4F47-BE13-C9A86598FCAC}" presName="sibTrans" presStyleCnt="0"/>
      <dgm:spPr/>
    </dgm:pt>
    <dgm:pt modelId="{F66EF8E2-9624-48C5-9676-EDAD0E77B02A}" type="pres">
      <dgm:prSet presAssocID="{5E50ACE4-B34C-4048-B1BB-07A4EF18CB77}" presName="compositeNode" presStyleCnt="0">
        <dgm:presLayoutVars>
          <dgm:bulletEnabled val="1"/>
        </dgm:presLayoutVars>
      </dgm:prSet>
      <dgm:spPr/>
    </dgm:pt>
    <dgm:pt modelId="{1C2C3A99-568C-4662-9919-4AFFF20631AC}" type="pres">
      <dgm:prSet presAssocID="{5E50ACE4-B34C-4048-B1BB-07A4EF18CB77}" presName="bgRect" presStyleLbl="node1" presStyleIdx="2" presStyleCnt="4"/>
      <dgm:spPr/>
    </dgm:pt>
    <dgm:pt modelId="{8C058276-ACE6-45CA-965A-A62EABC05779}" type="pres">
      <dgm:prSet presAssocID="{5E50ACE4-B34C-4048-B1BB-07A4EF18CB77}" presName="parentNode" presStyleLbl="node1" presStyleIdx="2" presStyleCnt="4">
        <dgm:presLayoutVars>
          <dgm:chMax val="0"/>
          <dgm:bulletEnabled val="1"/>
        </dgm:presLayoutVars>
      </dgm:prSet>
      <dgm:spPr/>
    </dgm:pt>
    <dgm:pt modelId="{25D3E550-9640-4695-B39E-8333E233CC21}" type="pres">
      <dgm:prSet presAssocID="{5E50ACE4-B34C-4048-B1BB-07A4EF18CB77}" presName="childNode" presStyleLbl="node1" presStyleIdx="2" presStyleCnt="4">
        <dgm:presLayoutVars>
          <dgm:bulletEnabled val="1"/>
        </dgm:presLayoutVars>
      </dgm:prSet>
      <dgm:spPr/>
    </dgm:pt>
    <dgm:pt modelId="{C00DE078-0CA0-47F2-B8B5-4961934AF8B1}" type="pres">
      <dgm:prSet presAssocID="{70942358-C195-4702-B262-CF36B522C01A}" presName="hSp" presStyleCnt="0"/>
      <dgm:spPr/>
    </dgm:pt>
    <dgm:pt modelId="{F6EEA01C-9755-446A-9C86-EDBD1D2DEAE3}" type="pres">
      <dgm:prSet presAssocID="{70942358-C195-4702-B262-CF36B522C01A}" presName="vProcSp" presStyleCnt="0"/>
      <dgm:spPr/>
    </dgm:pt>
    <dgm:pt modelId="{B45B85C1-E209-4B38-917A-37DAEB0283B9}" type="pres">
      <dgm:prSet presAssocID="{70942358-C195-4702-B262-CF36B522C01A}" presName="vSp1" presStyleCnt="0"/>
      <dgm:spPr/>
    </dgm:pt>
    <dgm:pt modelId="{C96BA0C9-089D-45BB-BC8F-A27EDACFFC21}" type="pres">
      <dgm:prSet presAssocID="{70942358-C195-4702-B262-CF36B522C01A}" presName="simulatedConn" presStyleLbl="solidFgAcc1" presStyleIdx="2" presStyleCnt="3"/>
      <dgm:spPr/>
    </dgm:pt>
    <dgm:pt modelId="{DCE7507D-0BE6-4DA8-B4E5-0021DD7938E8}" type="pres">
      <dgm:prSet presAssocID="{70942358-C195-4702-B262-CF36B522C01A}" presName="vSp2" presStyleCnt="0"/>
      <dgm:spPr/>
    </dgm:pt>
    <dgm:pt modelId="{4F32C331-B16B-495B-8B23-9D35F3CB4D46}" type="pres">
      <dgm:prSet presAssocID="{70942358-C195-4702-B262-CF36B522C01A}" presName="sibTrans" presStyleCnt="0"/>
      <dgm:spPr/>
    </dgm:pt>
    <dgm:pt modelId="{CEDE954C-A749-496C-9BA9-BF61D8897F1B}" type="pres">
      <dgm:prSet presAssocID="{7CB58E74-9B44-40D1-8411-1E57A827F2C1}" presName="compositeNode" presStyleCnt="0">
        <dgm:presLayoutVars>
          <dgm:bulletEnabled val="1"/>
        </dgm:presLayoutVars>
      </dgm:prSet>
      <dgm:spPr/>
    </dgm:pt>
    <dgm:pt modelId="{C02D5265-540F-4817-97E6-6B35899AC0AF}" type="pres">
      <dgm:prSet presAssocID="{7CB58E74-9B44-40D1-8411-1E57A827F2C1}" presName="bgRect" presStyleLbl="node1" presStyleIdx="3" presStyleCnt="4" custScaleX="99237"/>
      <dgm:spPr/>
    </dgm:pt>
    <dgm:pt modelId="{E42A37A7-72B4-4FE7-9E61-7DF05F5E2B5A}" type="pres">
      <dgm:prSet presAssocID="{7CB58E74-9B44-40D1-8411-1E57A827F2C1}" presName="parentNode" presStyleLbl="node1" presStyleIdx="3" presStyleCnt="4">
        <dgm:presLayoutVars>
          <dgm:chMax val="0"/>
          <dgm:bulletEnabled val="1"/>
        </dgm:presLayoutVars>
      </dgm:prSet>
      <dgm:spPr/>
    </dgm:pt>
    <dgm:pt modelId="{F808E856-7718-4258-B621-F8B301D5F821}" type="pres">
      <dgm:prSet presAssocID="{7CB58E74-9B44-40D1-8411-1E57A827F2C1}" presName="childNode" presStyleLbl="node1" presStyleIdx="3" presStyleCnt="4">
        <dgm:presLayoutVars>
          <dgm:bulletEnabled val="1"/>
        </dgm:presLayoutVars>
      </dgm:prSet>
      <dgm:spPr/>
    </dgm:pt>
  </dgm:ptLst>
  <dgm:cxnLst>
    <dgm:cxn modelId="{37CD1E05-E417-43FF-8067-91743A2DF1C1}" srcId="{9CC4A706-C682-40CC-9D7A-8DCECFAC9C1B}" destId="{E6CD2EEE-F0DD-49BE-9DF5-23F818A464AD}" srcOrd="0" destOrd="0" parTransId="{70C7C558-AB60-478D-93A0-00A3088B0F5A}" sibTransId="{FFA9B5CD-DE4A-4707-82EB-589969CE9584}"/>
    <dgm:cxn modelId="{5727080F-68CE-45BA-A725-8A2095BE5D2D}" srcId="{E6CD2EEE-F0DD-49BE-9DF5-23F818A464AD}" destId="{F0CE511B-2810-4657-8899-B625DF258331}" srcOrd="3" destOrd="0" parTransId="{44F1F878-DD18-4CBC-8AE9-9DB58C36B56F}" sibTransId="{C2A0F816-033C-4B5C-BD63-797244CF4A24}"/>
    <dgm:cxn modelId="{9C0A0211-FE81-4796-BA3F-41777F9DD6E9}" type="presOf" srcId="{DD4FE8DD-B367-41FC-B09D-9698EF7FB467}" destId="{F28D1263-A101-492B-98DE-10C38F103E93}" srcOrd="0" destOrd="4" presId="urn:microsoft.com/office/officeart/2005/8/layout/hProcess7"/>
    <dgm:cxn modelId="{30DC0A12-402B-448F-98A2-540F7A4D590C}" srcId="{E6CD2EEE-F0DD-49BE-9DF5-23F818A464AD}" destId="{D3BC08DF-9252-4ED7-81A8-D2D1FE14695C}" srcOrd="2" destOrd="0" parTransId="{483FD6E6-B0D9-48AC-A5A0-966F5C584718}" sibTransId="{3CA6DD35-0638-4018-9522-D57756417C4C}"/>
    <dgm:cxn modelId="{0A46EB1E-E4B2-4681-B146-661D084409EA}" srcId="{5E50ACE4-B34C-4048-B1BB-07A4EF18CB77}" destId="{F3C58834-6E54-4991-8C04-BDB82D4608F4}" srcOrd="0" destOrd="0" parTransId="{6632EDEE-7566-40FF-8A64-22E75E28242C}" sibTransId="{23BC4FDC-75DE-4706-8719-157433B23283}"/>
    <dgm:cxn modelId="{9637DB2F-1397-45A1-91D5-901DA2EDFCAA}" srcId="{F5BF6432-7FD0-408F-812B-2FA3D60227DF}" destId="{81D4770E-20D4-4605-BF8F-C8B59ECCAE78}" srcOrd="3" destOrd="0" parTransId="{612AF553-7771-480C-8463-FF68C6B7271C}" sibTransId="{438BD4B6-2987-448E-B1B6-7CC899E9FE73}"/>
    <dgm:cxn modelId="{E49A7835-3073-410D-A25F-6310F8255CA5}" srcId="{9CC4A706-C682-40CC-9D7A-8DCECFAC9C1B}" destId="{7CB58E74-9B44-40D1-8411-1E57A827F2C1}" srcOrd="3" destOrd="0" parTransId="{967C8CA1-FCBF-460D-9663-CE9E5DFD9569}" sibTransId="{895D5975-623A-43C7-BC6E-3057A99F1301}"/>
    <dgm:cxn modelId="{2E8EFA3E-E4B2-4365-A390-51C7EFA85FBF}" srcId="{7CB58E74-9B44-40D1-8411-1E57A827F2C1}" destId="{9F10A278-3DE9-47D9-BF31-D412A424022F}" srcOrd="1" destOrd="0" parTransId="{04F96F72-9BF1-4EAF-ABF1-FB240EC9720D}" sibTransId="{6BF7E9B2-8DC6-4805-8FCF-35376B31CBD7}"/>
    <dgm:cxn modelId="{57630A5C-74E9-44E9-A8DE-31B5B5ED0DE5}" srcId="{E6CD2EEE-F0DD-49BE-9DF5-23F818A464AD}" destId="{B9D48401-7290-4A6D-8CF5-CF01E398FB14}" srcOrd="0" destOrd="0" parTransId="{A3D76724-8E7A-44C5-8DB6-052838B28AE7}" sibTransId="{4BD57275-05FC-4312-B9B3-794620CC22D8}"/>
    <dgm:cxn modelId="{0DB5085F-47B1-4417-8818-72304F366CBE}" type="presOf" srcId="{B9D48401-7290-4A6D-8CF5-CF01E398FB14}" destId="{18F6B430-5F67-4DDD-A881-CCCB7859679C}" srcOrd="0" destOrd="0" presId="urn:microsoft.com/office/officeart/2005/8/layout/hProcess7"/>
    <dgm:cxn modelId="{7590DE41-5943-4F71-99B4-7C43EDADB9B4}" srcId="{7CB58E74-9B44-40D1-8411-1E57A827F2C1}" destId="{16DCC02A-7843-4484-B3B8-584D4A9AA50E}" srcOrd="0" destOrd="0" parTransId="{2DC0CBEB-520D-4E8F-BC02-34A223033379}" sibTransId="{4583ADFA-9CF9-41B5-A280-30268CAA4162}"/>
    <dgm:cxn modelId="{BD675164-C168-49B0-9A53-40839CC52C83}" type="presOf" srcId="{E6CD2EEE-F0DD-49BE-9DF5-23F818A464AD}" destId="{3B4F5813-F3C6-4691-B5A5-438ED52AB141}" srcOrd="0" destOrd="0" presId="urn:microsoft.com/office/officeart/2005/8/layout/hProcess7"/>
    <dgm:cxn modelId="{C7855544-1D38-431D-B478-C8AD9CE33DC1}" type="presOf" srcId="{40B9787F-46AD-468C-82CB-517FE399B2D0}" destId="{18F6B430-5F67-4DDD-A881-CCCB7859679C}" srcOrd="0" destOrd="1" presId="urn:microsoft.com/office/officeart/2005/8/layout/hProcess7"/>
    <dgm:cxn modelId="{8830E565-331B-4C43-9FEE-18344AB13730}" srcId="{F5BF6432-7FD0-408F-812B-2FA3D60227DF}" destId="{87F804B5-C2F8-4AAB-92B4-F4C4C71FB795}" srcOrd="6" destOrd="0" parTransId="{34DCBB2D-6548-47FA-A54C-D17C0FE058FC}" sibTransId="{76FE3C2A-20E3-4E17-8895-DFD8696CCED2}"/>
    <dgm:cxn modelId="{72293367-12C3-497B-A3B6-FA519C37AFD2}" type="presOf" srcId="{D3BC08DF-9252-4ED7-81A8-D2D1FE14695C}" destId="{18F6B430-5F67-4DDD-A881-CCCB7859679C}" srcOrd="0" destOrd="2" presId="urn:microsoft.com/office/officeart/2005/8/layout/hProcess7"/>
    <dgm:cxn modelId="{180E1148-57F7-4974-9271-ED7F316AEBF0}" type="presOf" srcId="{F0CE511B-2810-4657-8899-B625DF258331}" destId="{18F6B430-5F67-4DDD-A881-CCCB7859679C}" srcOrd="0" destOrd="3" presId="urn:microsoft.com/office/officeart/2005/8/layout/hProcess7"/>
    <dgm:cxn modelId="{FAC9386E-0E81-431D-A265-A7597BB6C320}" srcId="{9CC4A706-C682-40CC-9D7A-8DCECFAC9C1B}" destId="{F5BF6432-7FD0-408F-812B-2FA3D60227DF}" srcOrd="1" destOrd="0" parTransId="{C665372E-5F9B-4C02-8EBD-F40364E5A1C1}" sibTransId="{A4FB83A6-F0BD-4F47-BE13-C9A86598FCAC}"/>
    <dgm:cxn modelId="{8AD11E70-479E-46B1-8E33-CBD4FB63904A}" type="presOf" srcId="{D557432F-B4FF-46DB-87B6-B0A06F19214A}" destId="{F28D1263-A101-492B-98DE-10C38F103E93}" srcOrd="0" destOrd="2" presId="urn:microsoft.com/office/officeart/2005/8/layout/hProcess7"/>
    <dgm:cxn modelId="{AA27E850-CF3B-4BA1-8E97-8AD508557DDC}" srcId="{F5BF6432-7FD0-408F-812B-2FA3D60227DF}" destId="{B7341123-56C7-407F-823E-AB878DE0F56D}" srcOrd="5" destOrd="0" parTransId="{0E6FC1CB-906E-479D-9AF0-96C438940BCB}" sibTransId="{6FFA0CF3-57A1-422A-A013-F2F377C2CA98}"/>
    <dgm:cxn modelId="{C2831473-4B4C-4F9C-9387-2BF13EC962CA}" type="presOf" srcId="{B7341123-56C7-407F-823E-AB878DE0F56D}" destId="{F28D1263-A101-492B-98DE-10C38F103E93}" srcOrd="0" destOrd="5" presId="urn:microsoft.com/office/officeart/2005/8/layout/hProcess7"/>
    <dgm:cxn modelId="{E4E48C57-F4C8-411E-8FB7-86C1B4B02CAA}" srcId="{F5BF6432-7FD0-408F-812B-2FA3D60227DF}" destId="{582449C9-7D13-448D-B7DF-07775ABA5DB1}" srcOrd="0" destOrd="0" parTransId="{42C9CB5B-B8B4-479B-A795-81A3563BD138}" sibTransId="{DBC37DE1-46D9-4AA2-A321-082A24C0D539}"/>
    <dgm:cxn modelId="{60048679-5773-456A-9495-0E0BE3381CC4}" type="presOf" srcId="{87F804B5-C2F8-4AAB-92B4-F4C4C71FB795}" destId="{F28D1263-A101-492B-98DE-10C38F103E93}" srcOrd="0" destOrd="6" presId="urn:microsoft.com/office/officeart/2005/8/layout/hProcess7"/>
    <dgm:cxn modelId="{07BFD07A-98AD-4B04-A967-E4476CF0D476}" srcId="{E6CD2EEE-F0DD-49BE-9DF5-23F818A464AD}" destId="{40B9787F-46AD-468C-82CB-517FE399B2D0}" srcOrd="1" destOrd="0" parTransId="{083E930F-93A7-45C2-8A88-8282E12F0E3F}" sibTransId="{2F7F36A7-8CB7-4E86-B5CF-55BB2433E4A2}"/>
    <dgm:cxn modelId="{4481A692-8CD9-4CBE-B27C-1E63B112AEAC}" type="presOf" srcId="{81D4770E-20D4-4605-BF8F-C8B59ECCAE78}" destId="{F28D1263-A101-492B-98DE-10C38F103E93}" srcOrd="0" destOrd="3" presId="urn:microsoft.com/office/officeart/2005/8/layout/hProcess7"/>
    <dgm:cxn modelId="{721EAE97-86F1-46C2-A1F1-3418FB193B8C}" type="presOf" srcId="{5E50ACE4-B34C-4048-B1BB-07A4EF18CB77}" destId="{8C058276-ACE6-45CA-965A-A62EABC05779}" srcOrd="1" destOrd="0" presId="urn:microsoft.com/office/officeart/2005/8/layout/hProcess7"/>
    <dgm:cxn modelId="{9F67879B-2F3E-408F-B043-25EB0D29A5E5}" type="presOf" srcId="{E42D740F-F01C-45AC-B389-3E3D550200BC}" destId="{F28D1263-A101-492B-98DE-10C38F103E93}" srcOrd="0" destOrd="1" presId="urn:microsoft.com/office/officeart/2005/8/layout/hProcess7"/>
    <dgm:cxn modelId="{3CDFF4A1-4262-4403-8BF5-61B728ACB5B0}" srcId="{F5BF6432-7FD0-408F-812B-2FA3D60227DF}" destId="{DD4FE8DD-B367-41FC-B09D-9698EF7FB467}" srcOrd="4" destOrd="0" parTransId="{92F49308-103B-4947-8048-9A828E391A7D}" sibTransId="{F4919B4E-4012-4D6A-A75C-5167CAD1318B}"/>
    <dgm:cxn modelId="{689129A8-0FC8-48DA-83A2-99C90BA208BD}" type="presOf" srcId="{E6CD2EEE-F0DD-49BE-9DF5-23F818A464AD}" destId="{7885316B-916C-4978-81DE-3544089000B8}" srcOrd="1" destOrd="0" presId="urn:microsoft.com/office/officeart/2005/8/layout/hProcess7"/>
    <dgm:cxn modelId="{79DE58C0-0F4D-4889-8A52-913636F08D1D}" type="presOf" srcId="{582449C9-7D13-448D-B7DF-07775ABA5DB1}" destId="{F28D1263-A101-492B-98DE-10C38F103E93}" srcOrd="0" destOrd="0" presId="urn:microsoft.com/office/officeart/2005/8/layout/hProcess7"/>
    <dgm:cxn modelId="{6A021CC7-2F2E-40CD-A188-81BE2C58A8F8}" type="presOf" srcId="{F5BF6432-7FD0-408F-812B-2FA3D60227DF}" destId="{2FD8AA1B-3F9B-4482-8B3C-69ACB823EAE4}" srcOrd="1" destOrd="0" presId="urn:microsoft.com/office/officeart/2005/8/layout/hProcess7"/>
    <dgm:cxn modelId="{7256FBC7-865B-4A80-9D10-75F7EA9DCE92}" type="presOf" srcId="{9CC4A706-C682-40CC-9D7A-8DCECFAC9C1B}" destId="{ACB39974-F5F5-40A2-AC2C-9179BF636FA6}" srcOrd="0" destOrd="0" presId="urn:microsoft.com/office/officeart/2005/8/layout/hProcess7"/>
    <dgm:cxn modelId="{BAA289D2-F530-490B-BA5D-1C82081A6846}" srcId="{F5BF6432-7FD0-408F-812B-2FA3D60227DF}" destId="{E42D740F-F01C-45AC-B389-3E3D550200BC}" srcOrd="1" destOrd="0" parTransId="{91CE2236-10BF-40AA-BA6F-301F1B6727FF}" sibTransId="{C8FD9189-B42D-457D-85ED-01BD37AC7FA9}"/>
    <dgm:cxn modelId="{30C574D3-E350-4183-9766-B95EE2C3CD74}" type="presOf" srcId="{F5BF6432-7FD0-408F-812B-2FA3D60227DF}" destId="{11B55540-DAFE-4396-A32E-696894FE0353}" srcOrd="0" destOrd="0" presId="urn:microsoft.com/office/officeart/2005/8/layout/hProcess7"/>
    <dgm:cxn modelId="{4FDFD2D3-0E14-4C4D-8A2C-88A3362E3C6D}" type="presOf" srcId="{7CB58E74-9B44-40D1-8411-1E57A827F2C1}" destId="{E42A37A7-72B4-4FE7-9E61-7DF05F5E2B5A}" srcOrd="1" destOrd="0" presId="urn:microsoft.com/office/officeart/2005/8/layout/hProcess7"/>
    <dgm:cxn modelId="{1F6655DD-5ECE-488C-B319-5F8F15FEE02C}" type="presOf" srcId="{16DCC02A-7843-4484-B3B8-584D4A9AA50E}" destId="{F808E856-7718-4258-B621-F8B301D5F821}" srcOrd="0" destOrd="0" presId="urn:microsoft.com/office/officeart/2005/8/layout/hProcess7"/>
    <dgm:cxn modelId="{829A35E2-9970-469B-B657-DB5E2B7376A4}" srcId="{F5BF6432-7FD0-408F-812B-2FA3D60227DF}" destId="{D557432F-B4FF-46DB-87B6-B0A06F19214A}" srcOrd="2" destOrd="0" parTransId="{9A5787D4-B016-4D4B-8443-3A5FA6E3AA6E}" sibTransId="{FB1F08E0-DC63-4DE1-82EA-4D49FD6CF293}"/>
    <dgm:cxn modelId="{048AECE4-61DC-400B-A26A-2A5A4405AD62}" type="presOf" srcId="{F3C58834-6E54-4991-8C04-BDB82D4608F4}" destId="{25D3E550-9640-4695-B39E-8333E233CC21}" srcOrd="0" destOrd="0" presId="urn:microsoft.com/office/officeart/2005/8/layout/hProcess7"/>
    <dgm:cxn modelId="{C068A0EB-B7AC-496E-B583-A0D5BABEC687}" type="presOf" srcId="{5E50ACE4-B34C-4048-B1BB-07A4EF18CB77}" destId="{1C2C3A99-568C-4662-9919-4AFFF20631AC}" srcOrd="0" destOrd="0" presId="urn:microsoft.com/office/officeart/2005/8/layout/hProcess7"/>
    <dgm:cxn modelId="{77AF72EF-C93E-466B-94B7-89609F193204}" type="presOf" srcId="{9F10A278-3DE9-47D9-BF31-D412A424022F}" destId="{F808E856-7718-4258-B621-F8B301D5F821}" srcOrd="0" destOrd="1" presId="urn:microsoft.com/office/officeart/2005/8/layout/hProcess7"/>
    <dgm:cxn modelId="{20F10BF3-2235-436B-B19E-7611CC80B704}" srcId="{9CC4A706-C682-40CC-9D7A-8DCECFAC9C1B}" destId="{5E50ACE4-B34C-4048-B1BB-07A4EF18CB77}" srcOrd="2" destOrd="0" parTransId="{E7C2CDB5-E189-4B6F-8D96-257EFD56F38B}" sibTransId="{70942358-C195-4702-B262-CF36B522C01A}"/>
    <dgm:cxn modelId="{53E166FB-395B-4309-98FE-9F5C60C6E34C}" type="presOf" srcId="{7CB58E74-9B44-40D1-8411-1E57A827F2C1}" destId="{C02D5265-540F-4817-97E6-6B35899AC0AF}" srcOrd="0" destOrd="0" presId="urn:microsoft.com/office/officeart/2005/8/layout/hProcess7"/>
    <dgm:cxn modelId="{11B72CF7-FE62-475C-82DB-49810290B4AF}" type="presParOf" srcId="{ACB39974-F5F5-40A2-AC2C-9179BF636FA6}" destId="{A7EB22BF-7889-4258-AAA6-C4BB28EA0D11}" srcOrd="0" destOrd="0" presId="urn:microsoft.com/office/officeart/2005/8/layout/hProcess7"/>
    <dgm:cxn modelId="{E713787A-6E78-455B-A54E-162FEDD78F50}" type="presParOf" srcId="{A7EB22BF-7889-4258-AAA6-C4BB28EA0D11}" destId="{3B4F5813-F3C6-4691-B5A5-438ED52AB141}" srcOrd="0" destOrd="0" presId="urn:microsoft.com/office/officeart/2005/8/layout/hProcess7"/>
    <dgm:cxn modelId="{1F6D85D9-6B6A-42BB-A830-14D82255EE23}" type="presParOf" srcId="{A7EB22BF-7889-4258-AAA6-C4BB28EA0D11}" destId="{7885316B-916C-4978-81DE-3544089000B8}" srcOrd="1" destOrd="0" presId="urn:microsoft.com/office/officeart/2005/8/layout/hProcess7"/>
    <dgm:cxn modelId="{39926649-F824-4793-B3A2-B7D74BEF47D5}" type="presParOf" srcId="{A7EB22BF-7889-4258-AAA6-C4BB28EA0D11}" destId="{18F6B430-5F67-4DDD-A881-CCCB7859679C}" srcOrd="2" destOrd="0" presId="urn:microsoft.com/office/officeart/2005/8/layout/hProcess7"/>
    <dgm:cxn modelId="{76A658FB-38F1-4A98-8D97-7C1957770DC7}" type="presParOf" srcId="{ACB39974-F5F5-40A2-AC2C-9179BF636FA6}" destId="{7783FC6E-3D2B-4938-8155-2E5B8965C6E7}" srcOrd="1" destOrd="0" presId="urn:microsoft.com/office/officeart/2005/8/layout/hProcess7"/>
    <dgm:cxn modelId="{76A4EB6D-15F5-4246-8E67-3D5747E5B29F}" type="presParOf" srcId="{ACB39974-F5F5-40A2-AC2C-9179BF636FA6}" destId="{438A74C9-45CB-44B5-9972-FFD34A317638}" srcOrd="2" destOrd="0" presId="urn:microsoft.com/office/officeart/2005/8/layout/hProcess7"/>
    <dgm:cxn modelId="{73C45214-2291-4DA3-AE50-D1963DA1BD4A}" type="presParOf" srcId="{438A74C9-45CB-44B5-9972-FFD34A317638}" destId="{856CD967-0DC1-4AA2-AC6C-766EB674897D}" srcOrd="0" destOrd="0" presId="urn:microsoft.com/office/officeart/2005/8/layout/hProcess7"/>
    <dgm:cxn modelId="{80AA8794-EE8F-4E20-89F2-813F600563BD}" type="presParOf" srcId="{438A74C9-45CB-44B5-9972-FFD34A317638}" destId="{E1F6D81F-C521-4602-AF1C-7F85A65EA1FC}" srcOrd="1" destOrd="0" presId="urn:microsoft.com/office/officeart/2005/8/layout/hProcess7"/>
    <dgm:cxn modelId="{853C32B9-AF4D-463C-B1D8-7BC91EB175A1}" type="presParOf" srcId="{438A74C9-45CB-44B5-9972-FFD34A317638}" destId="{1643300C-8525-4C13-BC7A-7505A75B12C6}" srcOrd="2" destOrd="0" presId="urn:microsoft.com/office/officeart/2005/8/layout/hProcess7"/>
    <dgm:cxn modelId="{97EAAACF-33DF-4342-8510-3344FC2E33AA}" type="presParOf" srcId="{ACB39974-F5F5-40A2-AC2C-9179BF636FA6}" destId="{8B801805-747C-4217-8FDD-0CD7BC9DBD30}" srcOrd="3" destOrd="0" presId="urn:microsoft.com/office/officeart/2005/8/layout/hProcess7"/>
    <dgm:cxn modelId="{4FA70AA7-86A1-4E66-9450-4EA7BE7F43E3}" type="presParOf" srcId="{ACB39974-F5F5-40A2-AC2C-9179BF636FA6}" destId="{B0EE5F93-28B3-49BC-8A5C-D396879484D0}" srcOrd="4" destOrd="0" presId="urn:microsoft.com/office/officeart/2005/8/layout/hProcess7"/>
    <dgm:cxn modelId="{DC31C9A2-A821-4B35-BDEA-29733464F6D4}" type="presParOf" srcId="{B0EE5F93-28B3-49BC-8A5C-D396879484D0}" destId="{11B55540-DAFE-4396-A32E-696894FE0353}" srcOrd="0" destOrd="0" presId="urn:microsoft.com/office/officeart/2005/8/layout/hProcess7"/>
    <dgm:cxn modelId="{9D23771A-EAE7-4AE1-B4D1-03ABF5F0D108}" type="presParOf" srcId="{B0EE5F93-28B3-49BC-8A5C-D396879484D0}" destId="{2FD8AA1B-3F9B-4482-8B3C-69ACB823EAE4}" srcOrd="1" destOrd="0" presId="urn:microsoft.com/office/officeart/2005/8/layout/hProcess7"/>
    <dgm:cxn modelId="{B9FB5592-C017-4145-AEF2-F96ABCB5C238}" type="presParOf" srcId="{B0EE5F93-28B3-49BC-8A5C-D396879484D0}" destId="{F28D1263-A101-492B-98DE-10C38F103E93}" srcOrd="2" destOrd="0" presId="urn:microsoft.com/office/officeart/2005/8/layout/hProcess7"/>
    <dgm:cxn modelId="{FE9B5484-3105-452C-A634-82A8A763DB17}" type="presParOf" srcId="{ACB39974-F5F5-40A2-AC2C-9179BF636FA6}" destId="{923C3DEA-0ABD-4593-A9D3-933D890453F1}" srcOrd="5" destOrd="0" presId="urn:microsoft.com/office/officeart/2005/8/layout/hProcess7"/>
    <dgm:cxn modelId="{63FB73F0-F795-43CB-90C6-0DE176460ED6}" type="presParOf" srcId="{ACB39974-F5F5-40A2-AC2C-9179BF636FA6}" destId="{B39007AF-24DE-4AE6-9B67-88E914AAF8C8}" srcOrd="6" destOrd="0" presId="urn:microsoft.com/office/officeart/2005/8/layout/hProcess7"/>
    <dgm:cxn modelId="{3F882D39-C7C0-4DBB-990B-970556C88B14}" type="presParOf" srcId="{B39007AF-24DE-4AE6-9B67-88E914AAF8C8}" destId="{B3ACE807-DBF6-4E05-B55C-B2C707D1042D}" srcOrd="0" destOrd="0" presId="urn:microsoft.com/office/officeart/2005/8/layout/hProcess7"/>
    <dgm:cxn modelId="{E915E81B-D3FE-4BB4-820F-CC269EF220CB}" type="presParOf" srcId="{B39007AF-24DE-4AE6-9B67-88E914AAF8C8}" destId="{AAD26762-E3BA-48DF-97DE-8EDE35518897}" srcOrd="1" destOrd="0" presId="urn:microsoft.com/office/officeart/2005/8/layout/hProcess7"/>
    <dgm:cxn modelId="{77C7E5EC-B14E-4481-8BFB-A2C78156BB1A}" type="presParOf" srcId="{B39007AF-24DE-4AE6-9B67-88E914AAF8C8}" destId="{2D413940-BC4F-4E18-9A7E-1C89D8F8E6A0}" srcOrd="2" destOrd="0" presId="urn:microsoft.com/office/officeart/2005/8/layout/hProcess7"/>
    <dgm:cxn modelId="{45DD847A-35C6-4B85-A18C-4D1EF1D9DF20}" type="presParOf" srcId="{ACB39974-F5F5-40A2-AC2C-9179BF636FA6}" destId="{C32B8D1D-C86A-498C-905A-F755797A08C7}" srcOrd="7" destOrd="0" presId="urn:microsoft.com/office/officeart/2005/8/layout/hProcess7"/>
    <dgm:cxn modelId="{924CB9BA-1709-41C2-A209-418DBB465FAB}" type="presParOf" srcId="{ACB39974-F5F5-40A2-AC2C-9179BF636FA6}" destId="{F66EF8E2-9624-48C5-9676-EDAD0E77B02A}" srcOrd="8" destOrd="0" presId="urn:microsoft.com/office/officeart/2005/8/layout/hProcess7"/>
    <dgm:cxn modelId="{F8043216-F3E0-4F6D-B05E-90906D031DD7}" type="presParOf" srcId="{F66EF8E2-9624-48C5-9676-EDAD0E77B02A}" destId="{1C2C3A99-568C-4662-9919-4AFFF20631AC}" srcOrd="0" destOrd="0" presId="urn:microsoft.com/office/officeart/2005/8/layout/hProcess7"/>
    <dgm:cxn modelId="{FC346AD2-6C39-4729-9AC8-F2F2169FF198}" type="presParOf" srcId="{F66EF8E2-9624-48C5-9676-EDAD0E77B02A}" destId="{8C058276-ACE6-45CA-965A-A62EABC05779}" srcOrd="1" destOrd="0" presId="urn:microsoft.com/office/officeart/2005/8/layout/hProcess7"/>
    <dgm:cxn modelId="{C1A46F57-C227-47D5-9506-E137923C1403}" type="presParOf" srcId="{F66EF8E2-9624-48C5-9676-EDAD0E77B02A}" destId="{25D3E550-9640-4695-B39E-8333E233CC21}" srcOrd="2" destOrd="0" presId="urn:microsoft.com/office/officeart/2005/8/layout/hProcess7"/>
    <dgm:cxn modelId="{9ACA0A9B-93C5-4E19-A6B5-FB0F7A9E4607}" type="presParOf" srcId="{ACB39974-F5F5-40A2-AC2C-9179BF636FA6}" destId="{C00DE078-0CA0-47F2-B8B5-4961934AF8B1}" srcOrd="9" destOrd="0" presId="urn:microsoft.com/office/officeart/2005/8/layout/hProcess7"/>
    <dgm:cxn modelId="{8CD257EF-D4C8-4B0F-BABF-6F21DA0032D3}" type="presParOf" srcId="{ACB39974-F5F5-40A2-AC2C-9179BF636FA6}" destId="{F6EEA01C-9755-446A-9C86-EDBD1D2DEAE3}" srcOrd="10" destOrd="0" presId="urn:microsoft.com/office/officeart/2005/8/layout/hProcess7"/>
    <dgm:cxn modelId="{D0943309-A548-4654-AFA9-E5CB494E398E}" type="presParOf" srcId="{F6EEA01C-9755-446A-9C86-EDBD1D2DEAE3}" destId="{B45B85C1-E209-4B38-917A-37DAEB0283B9}" srcOrd="0" destOrd="0" presId="urn:microsoft.com/office/officeart/2005/8/layout/hProcess7"/>
    <dgm:cxn modelId="{95F53483-70FE-4340-899B-48724AFF2463}" type="presParOf" srcId="{F6EEA01C-9755-446A-9C86-EDBD1D2DEAE3}" destId="{C96BA0C9-089D-45BB-BC8F-A27EDACFFC21}" srcOrd="1" destOrd="0" presId="urn:microsoft.com/office/officeart/2005/8/layout/hProcess7"/>
    <dgm:cxn modelId="{B6CB0D8C-1A39-4C08-911E-8D398019E9D5}" type="presParOf" srcId="{F6EEA01C-9755-446A-9C86-EDBD1D2DEAE3}" destId="{DCE7507D-0BE6-4DA8-B4E5-0021DD7938E8}" srcOrd="2" destOrd="0" presId="urn:microsoft.com/office/officeart/2005/8/layout/hProcess7"/>
    <dgm:cxn modelId="{8588F3F1-E5E2-4D1A-AB79-4607EA626206}" type="presParOf" srcId="{ACB39974-F5F5-40A2-AC2C-9179BF636FA6}" destId="{4F32C331-B16B-495B-8B23-9D35F3CB4D46}" srcOrd="11" destOrd="0" presId="urn:microsoft.com/office/officeart/2005/8/layout/hProcess7"/>
    <dgm:cxn modelId="{5F504D7B-4C84-49F3-98A7-A5927CF130C0}" type="presParOf" srcId="{ACB39974-F5F5-40A2-AC2C-9179BF636FA6}" destId="{CEDE954C-A749-496C-9BA9-BF61D8897F1B}" srcOrd="12" destOrd="0" presId="urn:microsoft.com/office/officeart/2005/8/layout/hProcess7"/>
    <dgm:cxn modelId="{D6F0FFE3-A57D-4E77-B4C6-B152118D0600}" type="presParOf" srcId="{CEDE954C-A749-496C-9BA9-BF61D8897F1B}" destId="{C02D5265-540F-4817-97E6-6B35899AC0AF}" srcOrd="0" destOrd="0" presId="urn:microsoft.com/office/officeart/2005/8/layout/hProcess7"/>
    <dgm:cxn modelId="{FC28B15F-2C97-4028-911D-4B46A9303F90}" type="presParOf" srcId="{CEDE954C-A749-496C-9BA9-BF61D8897F1B}" destId="{E42A37A7-72B4-4FE7-9E61-7DF05F5E2B5A}" srcOrd="1" destOrd="0" presId="urn:microsoft.com/office/officeart/2005/8/layout/hProcess7"/>
    <dgm:cxn modelId="{CD439C69-EC12-449C-8F21-869C81E04D9A}" type="presParOf" srcId="{CEDE954C-A749-496C-9BA9-BF61D8897F1B}" destId="{F808E856-7718-4258-B621-F8B301D5F821}"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C4A706-C682-40CC-9D7A-8DCECFAC9C1B}" type="doc">
      <dgm:prSet loTypeId="urn:microsoft.com/office/officeart/2005/8/layout/hProcess7" loCatId="list" qsTypeId="urn:microsoft.com/office/officeart/2005/8/quickstyle/simple1" qsCatId="simple" csTypeId="urn:microsoft.com/office/officeart/2005/8/colors/colorful5" csCatId="colorful" phldr="1"/>
      <dgm:spPr/>
      <dgm:t>
        <a:bodyPr/>
        <a:lstStyle/>
        <a:p>
          <a:endParaRPr lang="es-VE"/>
        </a:p>
      </dgm:t>
    </dgm:pt>
    <dgm:pt modelId="{E6CD2EEE-F0DD-49BE-9DF5-23F818A464AD}">
      <dgm:prSet phldrT="[Texto]"/>
      <dgm:spPr/>
      <dgm:t>
        <a:bodyPr/>
        <a:lstStyle/>
        <a:p>
          <a:r>
            <a:rPr lang="es-VE" dirty="0"/>
            <a:t>FASE V: PROGRAMACION</a:t>
          </a:r>
        </a:p>
      </dgm:t>
    </dgm:pt>
    <dgm:pt modelId="{70C7C558-AB60-478D-93A0-00A3088B0F5A}" type="parTrans" cxnId="{37CD1E05-E417-43FF-8067-91743A2DF1C1}">
      <dgm:prSet/>
      <dgm:spPr/>
      <dgm:t>
        <a:bodyPr/>
        <a:lstStyle/>
        <a:p>
          <a:endParaRPr lang="es-VE"/>
        </a:p>
      </dgm:t>
    </dgm:pt>
    <dgm:pt modelId="{FFA9B5CD-DE4A-4707-82EB-589969CE9584}" type="sibTrans" cxnId="{37CD1E05-E417-43FF-8067-91743A2DF1C1}">
      <dgm:prSet/>
      <dgm:spPr/>
      <dgm:t>
        <a:bodyPr/>
        <a:lstStyle/>
        <a:p>
          <a:endParaRPr lang="es-VE"/>
        </a:p>
      </dgm:t>
    </dgm:pt>
    <dgm:pt modelId="{57A832AF-5FE3-4AC9-A211-319EBCA81D73}">
      <dgm:prSet phldrT="[Texto]"/>
      <dgm:spPr/>
      <dgm:t>
        <a:bodyPr/>
        <a:lstStyle/>
        <a:p>
          <a:r>
            <a:rPr lang="es-VE" dirty="0"/>
            <a:t>Base de Datos.</a:t>
          </a:r>
        </a:p>
      </dgm:t>
    </dgm:pt>
    <dgm:pt modelId="{84FFF4B5-4AFE-47EC-9874-E7932821DA95}" type="parTrans" cxnId="{6B6A517C-D3BA-4D35-82D7-908847FE4BCF}">
      <dgm:prSet/>
      <dgm:spPr/>
      <dgm:t>
        <a:bodyPr/>
        <a:lstStyle/>
        <a:p>
          <a:endParaRPr lang="es-VE"/>
        </a:p>
      </dgm:t>
    </dgm:pt>
    <dgm:pt modelId="{D05C62A1-F6F6-4848-BC04-7D568EB774CB}" type="sibTrans" cxnId="{6B6A517C-D3BA-4D35-82D7-908847FE4BCF}">
      <dgm:prSet/>
      <dgm:spPr/>
      <dgm:t>
        <a:bodyPr/>
        <a:lstStyle/>
        <a:p>
          <a:endParaRPr lang="es-VE"/>
        </a:p>
      </dgm:t>
    </dgm:pt>
    <dgm:pt modelId="{BF08A53A-679B-4F69-AEED-5E232571DA42}">
      <dgm:prSet/>
      <dgm:spPr/>
      <dgm:t>
        <a:bodyPr/>
        <a:lstStyle/>
        <a:p>
          <a:r>
            <a:rPr lang="es-VE" dirty="0"/>
            <a:t>Programación Intermedia.</a:t>
          </a:r>
        </a:p>
      </dgm:t>
    </dgm:pt>
    <dgm:pt modelId="{8F787583-32A6-4E92-A00F-1288874701FE}" type="parTrans" cxnId="{F011DA53-4291-46E6-A307-FA241ED31BD0}">
      <dgm:prSet/>
      <dgm:spPr/>
      <dgm:t>
        <a:bodyPr/>
        <a:lstStyle/>
        <a:p>
          <a:endParaRPr lang="es-VE"/>
        </a:p>
      </dgm:t>
    </dgm:pt>
    <dgm:pt modelId="{F34232BB-CFAD-4972-A29B-C5FA14A0DCA2}" type="sibTrans" cxnId="{F011DA53-4291-46E6-A307-FA241ED31BD0}">
      <dgm:prSet/>
      <dgm:spPr/>
      <dgm:t>
        <a:bodyPr/>
        <a:lstStyle/>
        <a:p>
          <a:endParaRPr lang="es-VE"/>
        </a:p>
      </dgm:t>
    </dgm:pt>
    <dgm:pt modelId="{D3F7089E-2C8F-4E19-9A8C-6734EA5C1538}">
      <dgm:prSet/>
      <dgm:spPr/>
      <dgm:t>
        <a:bodyPr/>
        <a:lstStyle/>
        <a:p>
          <a:r>
            <a:rPr lang="es-VE" dirty="0"/>
            <a:t>Interfaz</a:t>
          </a:r>
        </a:p>
      </dgm:t>
    </dgm:pt>
    <dgm:pt modelId="{83FAEBF8-B7D2-4F8F-9996-B2B08AEC7E21}" type="parTrans" cxnId="{25DBEB42-07B0-4D65-A5A6-4EFAFA5E5A35}">
      <dgm:prSet/>
      <dgm:spPr/>
      <dgm:t>
        <a:bodyPr/>
        <a:lstStyle/>
        <a:p>
          <a:endParaRPr lang="es-VE"/>
        </a:p>
      </dgm:t>
    </dgm:pt>
    <dgm:pt modelId="{CFCB35C5-DBEE-4192-84D3-832BF4339855}" type="sibTrans" cxnId="{25DBEB42-07B0-4D65-A5A6-4EFAFA5E5A35}">
      <dgm:prSet/>
      <dgm:spPr/>
      <dgm:t>
        <a:bodyPr/>
        <a:lstStyle/>
        <a:p>
          <a:endParaRPr lang="es-VE"/>
        </a:p>
      </dgm:t>
    </dgm:pt>
    <dgm:pt modelId="{3FD137BE-5D1D-4608-AA3C-CE37FAF83CFF}">
      <dgm:prSet/>
      <dgm:spPr/>
      <dgm:t>
        <a:bodyPr/>
        <a:lstStyle/>
        <a:p>
          <a:r>
            <a:rPr lang="es-VE" dirty="0"/>
            <a:t>FASE VI: FASE DE TESTEO</a:t>
          </a:r>
        </a:p>
      </dgm:t>
    </dgm:pt>
    <dgm:pt modelId="{E3640064-17A0-40B0-9703-ADBF9E90DAFD}" type="parTrans" cxnId="{5CC91CC5-C9AE-464A-B8E9-C5563321EE40}">
      <dgm:prSet/>
      <dgm:spPr/>
      <dgm:t>
        <a:bodyPr/>
        <a:lstStyle/>
        <a:p>
          <a:endParaRPr lang="es-VE"/>
        </a:p>
      </dgm:t>
    </dgm:pt>
    <dgm:pt modelId="{976A2964-75DA-481D-9DB5-0A5997071A57}" type="sibTrans" cxnId="{5CC91CC5-C9AE-464A-B8E9-C5563321EE40}">
      <dgm:prSet/>
      <dgm:spPr/>
      <dgm:t>
        <a:bodyPr/>
        <a:lstStyle/>
        <a:p>
          <a:endParaRPr lang="es-VE"/>
        </a:p>
      </dgm:t>
    </dgm:pt>
    <dgm:pt modelId="{96AF9DB5-C724-4EF8-B8E9-7D12E22CDF33}">
      <dgm:prSet/>
      <dgm:spPr/>
      <dgm:t>
        <a:bodyPr/>
        <a:lstStyle/>
        <a:p>
          <a:r>
            <a:rPr lang="es-VE"/>
            <a:t>Comprobación en Navegadores.</a:t>
          </a:r>
          <a:endParaRPr lang="es-VE" dirty="0"/>
        </a:p>
      </dgm:t>
    </dgm:pt>
    <dgm:pt modelId="{D250FBE6-BDEC-4FBA-BFC5-21E722249065}" type="parTrans" cxnId="{0C52F287-C958-400A-AB86-BE99EFC1F02E}">
      <dgm:prSet/>
      <dgm:spPr/>
      <dgm:t>
        <a:bodyPr/>
        <a:lstStyle/>
        <a:p>
          <a:endParaRPr lang="es-VE"/>
        </a:p>
      </dgm:t>
    </dgm:pt>
    <dgm:pt modelId="{1783A4E3-3C74-45C4-9A07-2970B326BDEC}" type="sibTrans" cxnId="{0C52F287-C958-400A-AB86-BE99EFC1F02E}">
      <dgm:prSet/>
      <dgm:spPr/>
      <dgm:t>
        <a:bodyPr/>
        <a:lstStyle/>
        <a:p>
          <a:endParaRPr lang="es-VE"/>
        </a:p>
      </dgm:t>
    </dgm:pt>
    <dgm:pt modelId="{1F8A01C4-FC94-4491-8EC8-93AD2BDBA2F3}">
      <dgm:prSet/>
      <dgm:spPr/>
      <dgm:t>
        <a:bodyPr/>
        <a:lstStyle/>
        <a:p>
          <a:r>
            <a:rPr lang="es-VE"/>
            <a:t>Detectar los vínculos rotos.</a:t>
          </a:r>
        </a:p>
      </dgm:t>
    </dgm:pt>
    <dgm:pt modelId="{F725D3CD-760E-4EE7-B0E2-A1154522999A}" type="parTrans" cxnId="{0CDFC2F7-97CA-451A-B732-4D31C2EEA955}">
      <dgm:prSet/>
      <dgm:spPr/>
      <dgm:t>
        <a:bodyPr/>
        <a:lstStyle/>
        <a:p>
          <a:endParaRPr lang="es-VE"/>
        </a:p>
      </dgm:t>
    </dgm:pt>
    <dgm:pt modelId="{E92FEF8D-6AD7-4352-908F-89DFBA8B5FFA}" type="sibTrans" cxnId="{0CDFC2F7-97CA-451A-B732-4D31C2EEA955}">
      <dgm:prSet/>
      <dgm:spPr/>
      <dgm:t>
        <a:bodyPr/>
        <a:lstStyle/>
        <a:p>
          <a:endParaRPr lang="es-VE"/>
        </a:p>
      </dgm:t>
    </dgm:pt>
    <dgm:pt modelId="{8806C712-505C-4670-AA8D-24917A465D34}">
      <dgm:prSet/>
      <dgm:spPr/>
      <dgm:t>
        <a:bodyPr/>
        <a:lstStyle/>
        <a:p>
          <a:r>
            <a:rPr lang="es-VE"/>
            <a:t>Comprobar tiempo de descarga.</a:t>
          </a:r>
        </a:p>
      </dgm:t>
    </dgm:pt>
    <dgm:pt modelId="{3C69A63E-5F4F-409A-AA7A-D05493AAF4CD}" type="parTrans" cxnId="{606B9777-981F-4E48-B600-1B45A9445B4A}">
      <dgm:prSet/>
      <dgm:spPr/>
      <dgm:t>
        <a:bodyPr/>
        <a:lstStyle/>
        <a:p>
          <a:endParaRPr lang="es-VE"/>
        </a:p>
      </dgm:t>
    </dgm:pt>
    <dgm:pt modelId="{D0502570-A19B-4748-8A6F-65616309162B}" type="sibTrans" cxnId="{606B9777-981F-4E48-B600-1B45A9445B4A}">
      <dgm:prSet/>
      <dgm:spPr/>
      <dgm:t>
        <a:bodyPr/>
        <a:lstStyle/>
        <a:p>
          <a:endParaRPr lang="es-VE"/>
        </a:p>
      </dgm:t>
    </dgm:pt>
    <dgm:pt modelId="{E823E542-F6C9-4333-A691-30C036D1E19F}">
      <dgm:prSet/>
      <dgm:spPr/>
      <dgm:t>
        <a:bodyPr/>
        <a:lstStyle/>
        <a:p>
          <a:r>
            <a:rPr lang="es-VE" dirty="0"/>
            <a:t>FASE VII: MERCADEO Y PUBLICIDAD</a:t>
          </a:r>
        </a:p>
      </dgm:t>
    </dgm:pt>
    <dgm:pt modelId="{347CCF09-C9B3-441C-90D8-279D95FAD49A}" type="parTrans" cxnId="{26C2F239-C1A0-4494-BC2B-CA1F681D505F}">
      <dgm:prSet/>
      <dgm:spPr/>
      <dgm:t>
        <a:bodyPr/>
        <a:lstStyle/>
        <a:p>
          <a:endParaRPr lang="es-VE"/>
        </a:p>
      </dgm:t>
    </dgm:pt>
    <dgm:pt modelId="{2355BB07-AED1-4FE7-89D8-BE8AE7A41C87}" type="sibTrans" cxnId="{26C2F239-C1A0-4494-BC2B-CA1F681D505F}">
      <dgm:prSet/>
      <dgm:spPr/>
      <dgm:t>
        <a:bodyPr/>
        <a:lstStyle/>
        <a:p>
          <a:endParaRPr lang="es-VE"/>
        </a:p>
      </dgm:t>
    </dgm:pt>
    <dgm:pt modelId="{4DA68908-C22C-4269-A3AB-49F706C4B79E}">
      <dgm:prSet/>
      <dgm:spPr/>
      <dgm:t>
        <a:bodyPr/>
        <a:lstStyle/>
        <a:p>
          <a:r>
            <a:rPr lang="es-VE"/>
            <a:t>Derechos internacionales del Autor.</a:t>
          </a:r>
          <a:endParaRPr lang="es-VE" dirty="0"/>
        </a:p>
      </dgm:t>
    </dgm:pt>
    <dgm:pt modelId="{5EBFCBFC-EFE7-4477-A514-FE7188622CA1}" type="parTrans" cxnId="{34FABBD0-07EB-4B00-A8AE-36F338556C0A}">
      <dgm:prSet/>
      <dgm:spPr/>
      <dgm:t>
        <a:bodyPr/>
        <a:lstStyle/>
        <a:p>
          <a:endParaRPr lang="es-VE"/>
        </a:p>
      </dgm:t>
    </dgm:pt>
    <dgm:pt modelId="{7D1A1FC8-4BD2-4BAE-99A4-EC547E9DD030}" type="sibTrans" cxnId="{34FABBD0-07EB-4B00-A8AE-36F338556C0A}">
      <dgm:prSet/>
      <dgm:spPr/>
      <dgm:t>
        <a:bodyPr/>
        <a:lstStyle/>
        <a:p>
          <a:endParaRPr lang="es-VE"/>
        </a:p>
      </dgm:t>
    </dgm:pt>
    <dgm:pt modelId="{B15B539D-421F-4EDF-B8AF-DC1CDDB26613}">
      <dgm:prSet/>
      <dgm:spPr/>
      <dgm:t>
        <a:bodyPr/>
        <a:lstStyle/>
        <a:p>
          <a:r>
            <a:rPr lang="es-VE"/>
            <a:t>Publicidad.</a:t>
          </a:r>
        </a:p>
      </dgm:t>
    </dgm:pt>
    <dgm:pt modelId="{65CB46B4-E301-437C-B4E4-17CEF947810A}" type="parTrans" cxnId="{0DDDC901-9BB4-4289-B718-D8AAFA59A9CF}">
      <dgm:prSet/>
      <dgm:spPr/>
      <dgm:t>
        <a:bodyPr/>
        <a:lstStyle/>
        <a:p>
          <a:endParaRPr lang="es-VE"/>
        </a:p>
      </dgm:t>
    </dgm:pt>
    <dgm:pt modelId="{2C329E72-9DFB-4A85-8E60-DCD17828E679}" type="sibTrans" cxnId="{0DDDC901-9BB4-4289-B718-D8AAFA59A9CF}">
      <dgm:prSet/>
      <dgm:spPr/>
      <dgm:t>
        <a:bodyPr/>
        <a:lstStyle/>
        <a:p>
          <a:endParaRPr lang="es-VE"/>
        </a:p>
      </dgm:t>
    </dgm:pt>
    <dgm:pt modelId="{ACB39974-F5F5-40A2-AC2C-9179BF636FA6}" type="pres">
      <dgm:prSet presAssocID="{9CC4A706-C682-40CC-9D7A-8DCECFAC9C1B}" presName="Name0" presStyleCnt="0">
        <dgm:presLayoutVars>
          <dgm:dir/>
          <dgm:animLvl val="lvl"/>
          <dgm:resizeHandles val="exact"/>
        </dgm:presLayoutVars>
      </dgm:prSet>
      <dgm:spPr/>
    </dgm:pt>
    <dgm:pt modelId="{A7EB22BF-7889-4258-AAA6-C4BB28EA0D11}" type="pres">
      <dgm:prSet presAssocID="{E6CD2EEE-F0DD-49BE-9DF5-23F818A464AD}" presName="compositeNode" presStyleCnt="0">
        <dgm:presLayoutVars>
          <dgm:bulletEnabled val="1"/>
        </dgm:presLayoutVars>
      </dgm:prSet>
      <dgm:spPr/>
    </dgm:pt>
    <dgm:pt modelId="{3B4F5813-F3C6-4691-B5A5-438ED52AB141}" type="pres">
      <dgm:prSet presAssocID="{E6CD2EEE-F0DD-49BE-9DF5-23F818A464AD}" presName="bgRect" presStyleLbl="node1" presStyleIdx="0" presStyleCnt="3"/>
      <dgm:spPr/>
    </dgm:pt>
    <dgm:pt modelId="{7885316B-916C-4978-81DE-3544089000B8}" type="pres">
      <dgm:prSet presAssocID="{E6CD2EEE-F0DD-49BE-9DF5-23F818A464AD}" presName="parentNode" presStyleLbl="node1" presStyleIdx="0" presStyleCnt="3">
        <dgm:presLayoutVars>
          <dgm:chMax val="0"/>
          <dgm:bulletEnabled val="1"/>
        </dgm:presLayoutVars>
      </dgm:prSet>
      <dgm:spPr/>
    </dgm:pt>
    <dgm:pt modelId="{18F6B430-5F67-4DDD-A881-CCCB7859679C}" type="pres">
      <dgm:prSet presAssocID="{E6CD2EEE-F0DD-49BE-9DF5-23F818A464AD}" presName="childNode" presStyleLbl="node1" presStyleIdx="0" presStyleCnt="3">
        <dgm:presLayoutVars>
          <dgm:bulletEnabled val="1"/>
        </dgm:presLayoutVars>
      </dgm:prSet>
      <dgm:spPr/>
    </dgm:pt>
    <dgm:pt modelId="{7783FC6E-3D2B-4938-8155-2E5B8965C6E7}" type="pres">
      <dgm:prSet presAssocID="{FFA9B5CD-DE4A-4707-82EB-589969CE9584}" presName="hSp" presStyleCnt="0"/>
      <dgm:spPr/>
    </dgm:pt>
    <dgm:pt modelId="{438A74C9-45CB-44B5-9972-FFD34A317638}" type="pres">
      <dgm:prSet presAssocID="{FFA9B5CD-DE4A-4707-82EB-589969CE9584}" presName="vProcSp" presStyleCnt="0"/>
      <dgm:spPr/>
    </dgm:pt>
    <dgm:pt modelId="{856CD967-0DC1-4AA2-AC6C-766EB674897D}" type="pres">
      <dgm:prSet presAssocID="{FFA9B5CD-DE4A-4707-82EB-589969CE9584}" presName="vSp1" presStyleCnt="0"/>
      <dgm:spPr/>
    </dgm:pt>
    <dgm:pt modelId="{E1F6D81F-C521-4602-AF1C-7F85A65EA1FC}" type="pres">
      <dgm:prSet presAssocID="{FFA9B5CD-DE4A-4707-82EB-589969CE9584}" presName="simulatedConn" presStyleLbl="solidFgAcc1" presStyleIdx="0" presStyleCnt="2"/>
      <dgm:spPr/>
    </dgm:pt>
    <dgm:pt modelId="{1643300C-8525-4C13-BC7A-7505A75B12C6}" type="pres">
      <dgm:prSet presAssocID="{FFA9B5CD-DE4A-4707-82EB-589969CE9584}" presName="vSp2" presStyleCnt="0"/>
      <dgm:spPr/>
    </dgm:pt>
    <dgm:pt modelId="{8B801805-747C-4217-8FDD-0CD7BC9DBD30}" type="pres">
      <dgm:prSet presAssocID="{FFA9B5CD-DE4A-4707-82EB-589969CE9584}" presName="sibTrans" presStyleCnt="0"/>
      <dgm:spPr/>
    </dgm:pt>
    <dgm:pt modelId="{62E42ACC-2118-42F7-93B6-1F42DB000B6D}" type="pres">
      <dgm:prSet presAssocID="{3FD137BE-5D1D-4608-AA3C-CE37FAF83CFF}" presName="compositeNode" presStyleCnt="0">
        <dgm:presLayoutVars>
          <dgm:bulletEnabled val="1"/>
        </dgm:presLayoutVars>
      </dgm:prSet>
      <dgm:spPr/>
    </dgm:pt>
    <dgm:pt modelId="{C35588A3-844A-4471-BA9F-D3EE91ED5A84}" type="pres">
      <dgm:prSet presAssocID="{3FD137BE-5D1D-4608-AA3C-CE37FAF83CFF}" presName="bgRect" presStyleLbl="node1" presStyleIdx="1" presStyleCnt="3"/>
      <dgm:spPr/>
    </dgm:pt>
    <dgm:pt modelId="{DF74AB56-7045-41DB-A225-A27E5333B9D9}" type="pres">
      <dgm:prSet presAssocID="{3FD137BE-5D1D-4608-AA3C-CE37FAF83CFF}" presName="parentNode" presStyleLbl="node1" presStyleIdx="1" presStyleCnt="3">
        <dgm:presLayoutVars>
          <dgm:chMax val="0"/>
          <dgm:bulletEnabled val="1"/>
        </dgm:presLayoutVars>
      </dgm:prSet>
      <dgm:spPr/>
    </dgm:pt>
    <dgm:pt modelId="{79C3F954-4670-48D6-86C4-73A0C56DD03C}" type="pres">
      <dgm:prSet presAssocID="{3FD137BE-5D1D-4608-AA3C-CE37FAF83CFF}" presName="childNode" presStyleLbl="node1" presStyleIdx="1" presStyleCnt="3">
        <dgm:presLayoutVars>
          <dgm:bulletEnabled val="1"/>
        </dgm:presLayoutVars>
      </dgm:prSet>
      <dgm:spPr/>
    </dgm:pt>
    <dgm:pt modelId="{55671560-4685-4AE7-B4EF-ED7AED0BF5C3}" type="pres">
      <dgm:prSet presAssocID="{976A2964-75DA-481D-9DB5-0A5997071A57}" presName="hSp" presStyleCnt="0"/>
      <dgm:spPr/>
    </dgm:pt>
    <dgm:pt modelId="{E2AF9837-2132-4275-827C-32AB3C43DAFF}" type="pres">
      <dgm:prSet presAssocID="{976A2964-75DA-481D-9DB5-0A5997071A57}" presName="vProcSp" presStyleCnt="0"/>
      <dgm:spPr/>
    </dgm:pt>
    <dgm:pt modelId="{E6356E35-DAFE-4413-81AF-DBF081523762}" type="pres">
      <dgm:prSet presAssocID="{976A2964-75DA-481D-9DB5-0A5997071A57}" presName="vSp1" presStyleCnt="0"/>
      <dgm:spPr/>
    </dgm:pt>
    <dgm:pt modelId="{3CD29A40-C45A-4BFA-BCA5-F2FC3B595A79}" type="pres">
      <dgm:prSet presAssocID="{976A2964-75DA-481D-9DB5-0A5997071A57}" presName="simulatedConn" presStyleLbl="solidFgAcc1" presStyleIdx="1" presStyleCnt="2"/>
      <dgm:spPr/>
    </dgm:pt>
    <dgm:pt modelId="{4667CBDB-5C92-494F-B087-FB7F5891389B}" type="pres">
      <dgm:prSet presAssocID="{976A2964-75DA-481D-9DB5-0A5997071A57}" presName="vSp2" presStyleCnt="0"/>
      <dgm:spPr/>
    </dgm:pt>
    <dgm:pt modelId="{E4B37DE4-0D55-4011-9F96-BB0C30C005B6}" type="pres">
      <dgm:prSet presAssocID="{976A2964-75DA-481D-9DB5-0A5997071A57}" presName="sibTrans" presStyleCnt="0"/>
      <dgm:spPr/>
    </dgm:pt>
    <dgm:pt modelId="{0E0FA6B4-E69F-4759-8781-59DD649C409B}" type="pres">
      <dgm:prSet presAssocID="{E823E542-F6C9-4333-A691-30C036D1E19F}" presName="compositeNode" presStyleCnt="0">
        <dgm:presLayoutVars>
          <dgm:bulletEnabled val="1"/>
        </dgm:presLayoutVars>
      </dgm:prSet>
      <dgm:spPr/>
    </dgm:pt>
    <dgm:pt modelId="{00DABA81-A841-4872-A427-F085C11E7360}" type="pres">
      <dgm:prSet presAssocID="{E823E542-F6C9-4333-A691-30C036D1E19F}" presName="bgRect" presStyleLbl="node1" presStyleIdx="2" presStyleCnt="3"/>
      <dgm:spPr/>
    </dgm:pt>
    <dgm:pt modelId="{29C49D6C-5360-42A5-A32C-57F9F74C46F9}" type="pres">
      <dgm:prSet presAssocID="{E823E542-F6C9-4333-A691-30C036D1E19F}" presName="parentNode" presStyleLbl="node1" presStyleIdx="2" presStyleCnt="3">
        <dgm:presLayoutVars>
          <dgm:chMax val="0"/>
          <dgm:bulletEnabled val="1"/>
        </dgm:presLayoutVars>
      </dgm:prSet>
      <dgm:spPr/>
    </dgm:pt>
    <dgm:pt modelId="{D624E7F5-241B-4AE8-BADF-0C4C5E736B9C}" type="pres">
      <dgm:prSet presAssocID="{E823E542-F6C9-4333-A691-30C036D1E19F}" presName="childNode" presStyleLbl="node1" presStyleIdx="2" presStyleCnt="3">
        <dgm:presLayoutVars>
          <dgm:bulletEnabled val="1"/>
        </dgm:presLayoutVars>
      </dgm:prSet>
      <dgm:spPr/>
    </dgm:pt>
  </dgm:ptLst>
  <dgm:cxnLst>
    <dgm:cxn modelId="{0DDDC901-9BB4-4289-B718-D8AAFA59A9CF}" srcId="{E823E542-F6C9-4333-A691-30C036D1E19F}" destId="{B15B539D-421F-4EDF-B8AF-DC1CDDB26613}" srcOrd="1" destOrd="0" parTransId="{65CB46B4-E301-437C-B4E4-17CEF947810A}" sibTransId="{2C329E72-9DFB-4A85-8E60-DCD17828E679}"/>
    <dgm:cxn modelId="{37CD1E05-E417-43FF-8067-91743A2DF1C1}" srcId="{9CC4A706-C682-40CC-9D7A-8DCECFAC9C1B}" destId="{E6CD2EEE-F0DD-49BE-9DF5-23F818A464AD}" srcOrd="0" destOrd="0" parTransId="{70C7C558-AB60-478D-93A0-00A3088B0F5A}" sibTransId="{FFA9B5CD-DE4A-4707-82EB-589969CE9584}"/>
    <dgm:cxn modelId="{39800B0B-0B2F-4461-B7C1-A79CD3A5B3F1}" type="presOf" srcId="{3FD137BE-5D1D-4608-AA3C-CE37FAF83CFF}" destId="{C35588A3-844A-4471-BA9F-D3EE91ED5A84}" srcOrd="0" destOrd="0" presId="urn:microsoft.com/office/officeart/2005/8/layout/hProcess7"/>
    <dgm:cxn modelId="{24DDF10B-2593-4CD7-AF49-EDA79414A661}" type="presOf" srcId="{9CC4A706-C682-40CC-9D7A-8DCECFAC9C1B}" destId="{ACB39974-F5F5-40A2-AC2C-9179BF636FA6}" srcOrd="0" destOrd="0" presId="urn:microsoft.com/office/officeart/2005/8/layout/hProcess7"/>
    <dgm:cxn modelId="{6A8FA632-ABFC-4AD1-9FB2-883C75082EBE}" type="presOf" srcId="{E823E542-F6C9-4333-A691-30C036D1E19F}" destId="{00DABA81-A841-4872-A427-F085C11E7360}" srcOrd="0" destOrd="0" presId="urn:microsoft.com/office/officeart/2005/8/layout/hProcess7"/>
    <dgm:cxn modelId="{26C2F239-C1A0-4494-BC2B-CA1F681D505F}" srcId="{9CC4A706-C682-40CC-9D7A-8DCECFAC9C1B}" destId="{E823E542-F6C9-4333-A691-30C036D1E19F}" srcOrd="2" destOrd="0" parTransId="{347CCF09-C9B3-441C-90D8-279D95FAD49A}" sibTransId="{2355BB07-AED1-4FE7-89D8-BE8AE7A41C87}"/>
    <dgm:cxn modelId="{AFE9F83A-B321-455C-8606-A2DEA9659D86}" type="presOf" srcId="{8806C712-505C-4670-AA8D-24917A465D34}" destId="{79C3F954-4670-48D6-86C4-73A0C56DD03C}" srcOrd="0" destOrd="2" presId="urn:microsoft.com/office/officeart/2005/8/layout/hProcess7"/>
    <dgm:cxn modelId="{937D4360-82B1-419C-AD08-576CFA29AF1C}" type="presOf" srcId="{3FD137BE-5D1D-4608-AA3C-CE37FAF83CFF}" destId="{DF74AB56-7045-41DB-A225-A27E5333B9D9}" srcOrd="1" destOrd="0" presId="urn:microsoft.com/office/officeart/2005/8/layout/hProcess7"/>
    <dgm:cxn modelId="{25DBEB42-07B0-4D65-A5A6-4EFAFA5E5A35}" srcId="{E6CD2EEE-F0DD-49BE-9DF5-23F818A464AD}" destId="{D3F7089E-2C8F-4E19-9A8C-6734EA5C1538}" srcOrd="2" destOrd="0" parTransId="{83FAEBF8-B7D2-4F8F-9996-B2B08AEC7E21}" sibTransId="{CFCB35C5-DBEE-4192-84D3-832BF4339855}"/>
    <dgm:cxn modelId="{828CCC43-9091-4FA6-A568-BAFA7147B13A}" type="presOf" srcId="{E6CD2EEE-F0DD-49BE-9DF5-23F818A464AD}" destId="{7885316B-916C-4978-81DE-3544089000B8}" srcOrd="1" destOrd="0" presId="urn:microsoft.com/office/officeart/2005/8/layout/hProcess7"/>
    <dgm:cxn modelId="{F9451870-DF03-40D3-9C31-76AA63B51449}" type="presOf" srcId="{96AF9DB5-C724-4EF8-B8E9-7D12E22CDF33}" destId="{79C3F954-4670-48D6-86C4-73A0C56DD03C}" srcOrd="0" destOrd="0" presId="urn:microsoft.com/office/officeart/2005/8/layout/hProcess7"/>
    <dgm:cxn modelId="{76899151-A44C-4172-89AE-86D0BE547BBE}" type="presOf" srcId="{D3F7089E-2C8F-4E19-9A8C-6734EA5C1538}" destId="{18F6B430-5F67-4DDD-A881-CCCB7859679C}" srcOrd="0" destOrd="2" presId="urn:microsoft.com/office/officeart/2005/8/layout/hProcess7"/>
    <dgm:cxn modelId="{F011DA53-4291-46E6-A307-FA241ED31BD0}" srcId="{E6CD2EEE-F0DD-49BE-9DF5-23F818A464AD}" destId="{BF08A53A-679B-4F69-AEED-5E232571DA42}" srcOrd="1" destOrd="0" parTransId="{8F787583-32A6-4E92-A00F-1288874701FE}" sibTransId="{F34232BB-CFAD-4972-A29B-C5FA14A0DCA2}"/>
    <dgm:cxn modelId="{B0F04C75-D714-45A1-9CC5-C788F62E396A}" type="presOf" srcId="{E6CD2EEE-F0DD-49BE-9DF5-23F818A464AD}" destId="{3B4F5813-F3C6-4691-B5A5-438ED52AB141}" srcOrd="0" destOrd="0" presId="urn:microsoft.com/office/officeart/2005/8/layout/hProcess7"/>
    <dgm:cxn modelId="{ED672E76-B0F5-4551-A965-07EFE6B33D5B}" type="presOf" srcId="{57A832AF-5FE3-4AC9-A211-319EBCA81D73}" destId="{18F6B430-5F67-4DDD-A881-CCCB7859679C}" srcOrd="0" destOrd="0" presId="urn:microsoft.com/office/officeart/2005/8/layout/hProcess7"/>
    <dgm:cxn modelId="{606B9777-981F-4E48-B600-1B45A9445B4A}" srcId="{3FD137BE-5D1D-4608-AA3C-CE37FAF83CFF}" destId="{8806C712-505C-4670-AA8D-24917A465D34}" srcOrd="2" destOrd="0" parTransId="{3C69A63E-5F4F-409A-AA7A-D05493AAF4CD}" sibTransId="{D0502570-A19B-4748-8A6F-65616309162B}"/>
    <dgm:cxn modelId="{6B6A517C-D3BA-4D35-82D7-908847FE4BCF}" srcId="{E6CD2EEE-F0DD-49BE-9DF5-23F818A464AD}" destId="{57A832AF-5FE3-4AC9-A211-319EBCA81D73}" srcOrd="0" destOrd="0" parTransId="{84FFF4B5-4AFE-47EC-9874-E7932821DA95}" sibTransId="{D05C62A1-F6F6-4848-BC04-7D568EB774CB}"/>
    <dgm:cxn modelId="{863F307E-F90E-4EE4-8FB5-EFA39BBADD40}" type="presOf" srcId="{BF08A53A-679B-4F69-AEED-5E232571DA42}" destId="{18F6B430-5F67-4DDD-A881-CCCB7859679C}" srcOrd="0" destOrd="1" presId="urn:microsoft.com/office/officeart/2005/8/layout/hProcess7"/>
    <dgm:cxn modelId="{0C52F287-C958-400A-AB86-BE99EFC1F02E}" srcId="{3FD137BE-5D1D-4608-AA3C-CE37FAF83CFF}" destId="{96AF9DB5-C724-4EF8-B8E9-7D12E22CDF33}" srcOrd="0" destOrd="0" parTransId="{D250FBE6-BDEC-4FBA-BFC5-21E722249065}" sibTransId="{1783A4E3-3C74-45C4-9A07-2970B326BDEC}"/>
    <dgm:cxn modelId="{CDF49F92-4A29-4876-A82B-D370ED7A1358}" type="presOf" srcId="{1F8A01C4-FC94-4491-8EC8-93AD2BDBA2F3}" destId="{79C3F954-4670-48D6-86C4-73A0C56DD03C}" srcOrd="0" destOrd="1" presId="urn:microsoft.com/office/officeart/2005/8/layout/hProcess7"/>
    <dgm:cxn modelId="{E969AAA9-CA7C-44E2-8222-F12CBE90D84D}" type="presOf" srcId="{B15B539D-421F-4EDF-B8AF-DC1CDDB26613}" destId="{D624E7F5-241B-4AE8-BADF-0C4C5E736B9C}" srcOrd="0" destOrd="1" presId="urn:microsoft.com/office/officeart/2005/8/layout/hProcess7"/>
    <dgm:cxn modelId="{5CC91CC5-C9AE-464A-B8E9-C5563321EE40}" srcId="{9CC4A706-C682-40CC-9D7A-8DCECFAC9C1B}" destId="{3FD137BE-5D1D-4608-AA3C-CE37FAF83CFF}" srcOrd="1" destOrd="0" parTransId="{E3640064-17A0-40B0-9703-ADBF9E90DAFD}" sibTransId="{976A2964-75DA-481D-9DB5-0A5997071A57}"/>
    <dgm:cxn modelId="{973722C6-78BA-46CE-AB61-F83D66AA0902}" type="presOf" srcId="{E823E542-F6C9-4333-A691-30C036D1E19F}" destId="{29C49D6C-5360-42A5-A32C-57F9F74C46F9}" srcOrd="1" destOrd="0" presId="urn:microsoft.com/office/officeart/2005/8/layout/hProcess7"/>
    <dgm:cxn modelId="{34FABBD0-07EB-4B00-A8AE-36F338556C0A}" srcId="{E823E542-F6C9-4333-A691-30C036D1E19F}" destId="{4DA68908-C22C-4269-A3AB-49F706C4B79E}" srcOrd="0" destOrd="0" parTransId="{5EBFCBFC-EFE7-4477-A514-FE7188622CA1}" sibTransId="{7D1A1FC8-4BD2-4BAE-99A4-EC547E9DD030}"/>
    <dgm:cxn modelId="{8AAA4ED3-3299-4FE9-AE92-64112300A9AC}" type="presOf" srcId="{4DA68908-C22C-4269-A3AB-49F706C4B79E}" destId="{D624E7F5-241B-4AE8-BADF-0C4C5E736B9C}" srcOrd="0" destOrd="0" presId="urn:microsoft.com/office/officeart/2005/8/layout/hProcess7"/>
    <dgm:cxn modelId="{0CDFC2F7-97CA-451A-B732-4D31C2EEA955}" srcId="{3FD137BE-5D1D-4608-AA3C-CE37FAF83CFF}" destId="{1F8A01C4-FC94-4491-8EC8-93AD2BDBA2F3}" srcOrd="1" destOrd="0" parTransId="{F725D3CD-760E-4EE7-B0E2-A1154522999A}" sibTransId="{E92FEF8D-6AD7-4352-908F-89DFBA8B5FFA}"/>
    <dgm:cxn modelId="{C826DA31-BBCA-48ED-9A1A-2BF454A3CC95}" type="presParOf" srcId="{ACB39974-F5F5-40A2-AC2C-9179BF636FA6}" destId="{A7EB22BF-7889-4258-AAA6-C4BB28EA0D11}" srcOrd="0" destOrd="0" presId="urn:microsoft.com/office/officeart/2005/8/layout/hProcess7"/>
    <dgm:cxn modelId="{91300BEB-C11D-4EEC-82B5-03A5B628E2D3}" type="presParOf" srcId="{A7EB22BF-7889-4258-AAA6-C4BB28EA0D11}" destId="{3B4F5813-F3C6-4691-B5A5-438ED52AB141}" srcOrd="0" destOrd="0" presId="urn:microsoft.com/office/officeart/2005/8/layout/hProcess7"/>
    <dgm:cxn modelId="{419E2141-7B29-46A7-969F-59B4B2860D74}" type="presParOf" srcId="{A7EB22BF-7889-4258-AAA6-C4BB28EA0D11}" destId="{7885316B-916C-4978-81DE-3544089000B8}" srcOrd="1" destOrd="0" presId="urn:microsoft.com/office/officeart/2005/8/layout/hProcess7"/>
    <dgm:cxn modelId="{15F8AB7A-C2AA-47DB-82A9-41D15DB5181D}" type="presParOf" srcId="{A7EB22BF-7889-4258-AAA6-C4BB28EA0D11}" destId="{18F6B430-5F67-4DDD-A881-CCCB7859679C}" srcOrd="2" destOrd="0" presId="urn:microsoft.com/office/officeart/2005/8/layout/hProcess7"/>
    <dgm:cxn modelId="{32AC5E1A-ECE8-47AF-8C56-FC85780F234A}" type="presParOf" srcId="{ACB39974-F5F5-40A2-AC2C-9179BF636FA6}" destId="{7783FC6E-3D2B-4938-8155-2E5B8965C6E7}" srcOrd="1" destOrd="0" presId="urn:microsoft.com/office/officeart/2005/8/layout/hProcess7"/>
    <dgm:cxn modelId="{949EFBC5-1912-49E0-814B-C0940450BFD0}" type="presParOf" srcId="{ACB39974-F5F5-40A2-AC2C-9179BF636FA6}" destId="{438A74C9-45CB-44B5-9972-FFD34A317638}" srcOrd="2" destOrd="0" presId="urn:microsoft.com/office/officeart/2005/8/layout/hProcess7"/>
    <dgm:cxn modelId="{53DAE61D-D81F-4B58-BEC6-86A2DBEC5DBE}" type="presParOf" srcId="{438A74C9-45CB-44B5-9972-FFD34A317638}" destId="{856CD967-0DC1-4AA2-AC6C-766EB674897D}" srcOrd="0" destOrd="0" presId="urn:microsoft.com/office/officeart/2005/8/layout/hProcess7"/>
    <dgm:cxn modelId="{DDB9CDC8-967E-409B-A784-7D5D7275E337}" type="presParOf" srcId="{438A74C9-45CB-44B5-9972-FFD34A317638}" destId="{E1F6D81F-C521-4602-AF1C-7F85A65EA1FC}" srcOrd="1" destOrd="0" presId="urn:microsoft.com/office/officeart/2005/8/layout/hProcess7"/>
    <dgm:cxn modelId="{5354C247-64CE-45C2-91FD-63413642C115}" type="presParOf" srcId="{438A74C9-45CB-44B5-9972-FFD34A317638}" destId="{1643300C-8525-4C13-BC7A-7505A75B12C6}" srcOrd="2" destOrd="0" presId="urn:microsoft.com/office/officeart/2005/8/layout/hProcess7"/>
    <dgm:cxn modelId="{AACB6DF6-D585-4F2A-AA3D-9C2ADC652774}" type="presParOf" srcId="{ACB39974-F5F5-40A2-AC2C-9179BF636FA6}" destId="{8B801805-747C-4217-8FDD-0CD7BC9DBD30}" srcOrd="3" destOrd="0" presId="urn:microsoft.com/office/officeart/2005/8/layout/hProcess7"/>
    <dgm:cxn modelId="{A4439D22-A507-4EDB-AAB7-94069AA20F32}" type="presParOf" srcId="{ACB39974-F5F5-40A2-AC2C-9179BF636FA6}" destId="{62E42ACC-2118-42F7-93B6-1F42DB000B6D}" srcOrd="4" destOrd="0" presId="urn:microsoft.com/office/officeart/2005/8/layout/hProcess7"/>
    <dgm:cxn modelId="{469DABBB-393B-4451-A819-7034DA7138EE}" type="presParOf" srcId="{62E42ACC-2118-42F7-93B6-1F42DB000B6D}" destId="{C35588A3-844A-4471-BA9F-D3EE91ED5A84}" srcOrd="0" destOrd="0" presId="urn:microsoft.com/office/officeart/2005/8/layout/hProcess7"/>
    <dgm:cxn modelId="{A09A6C1C-8B2F-4969-9E11-A0F36CE3953B}" type="presParOf" srcId="{62E42ACC-2118-42F7-93B6-1F42DB000B6D}" destId="{DF74AB56-7045-41DB-A225-A27E5333B9D9}" srcOrd="1" destOrd="0" presId="urn:microsoft.com/office/officeart/2005/8/layout/hProcess7"/>
    <dgm:cxn modelId="{09C831DA-89D3-40AA-A5B5-A617D91EF29E}" type="presParOf" srcId="{62E42ACC-2118-42F7-93B6-1F42DB000B6D}" destId="{79C3F954-4670-48D6-86C4-73A0C56DD03C}" srcOrd="2" destOrd="0" presId="urn:microsoft.com/office/officeart/2005/8/layout/hProcess7"/>
    <dgm:cxn modelId="{70806743-5273-4835-A336-95020567C9C5}" type="presParOf" srcId="{ACB39974-F5F5-40A2-AC2C-9179BF636FA6}" destId="{55671560-4685-4AE7-B4EF-ED7AED0BF5C3}" srcOrd="5" destOrd="0" presId="urn:microsoft.com/office/officeart/2005/8/layout/hProcess7"/>
    <dgm:cxn modelId="{6FAF27B0-DA0A-480E-9517-4993F0ABCDEC}" type="presParOf" srcId="{ACB39974-F5F5-40A2-AC2C-9179BF636FA6}" destId="{E2AF9837-2132-4275-827C-32AB3C43DAFF}" srcOrd="6" destOrd="0" presId="urn:microsoft.com/office/officeart/2005/8/layout/hProcess7"/>
    <dgm:cxn modelId="{28B580D2-962E-4134-8378-865855F8D8BF}" type="presParOf" srcId="{E2AF9837-2132-4275-827C-32AB3C43DAFF}" destId="{E6356E35-DAFE-4413-81AF-DBF081523762}" srcOrd="0" destOrd="0" presId="urn:microsoft.com/office/officeart/2005/8/layout/hProcess7"/>
    <dgm:cxn modelId="{73C2DFAA-64A6-41D6-AA64-57989164DCF4}" type="presParOf" srcId="{E2AF9837-2132-4275-827C-32AB3C43DAFF}" destId="{3CD29A40-C45A-4BFA-BCA5-F2FC3B595A79}" srcOrd="1" destOrd="0" presId="urn:microsoft.com/office/officeart/2005/8/layout/hProcess7"/>
    <dgm:cxn modelId="{AB85FB00-D661-4222-95E2-8734055B241F}" type="presParOf" srcId="{E2AF9837-2132-4275-827C-32AB3C43DAFF}" destId="{4667CBDB-5C92-494F-B087-FB7F5891389B}" srcOrd="2" destOrd="0" presId="urn:microsoft.com/office/officeart/2005/8/layout/hProcess7"/>
    <dgm:cxn modelId="{7688EA47-D752-4F61-8F89-0AF05470AAEC}" type="presParOf" srcId="{ACB39974-F5F5-40A2-AC2C-9179BF636FA6}" destId="{E4B37DE4-0D55-4011-9F96-BB0C30C005B6}" srcOrd="7" destOrd="0" presId="urn:microsoft.com/office/officeart/2005/8/layout/hProcess7"/>
    <dgm:cxn modelId="{450B6A14-1B56-4EC8-A7E8-EBF353402337}" type="presParOf" srcId="{ACB39974-F5F5-40A2-AC2C-9179BF636FA6}" destId="{0E0FA6B4-E69F-4759-8781-59DD649C409B}" srcOrd="8" destOrd="0" presId="urn:microsoft.com/office/officeart/2005/8/layout/hProcess7"/>
    <dgm:cxn modelId="{668738EA-6189-48EF-8A15-362C52631334}" type="presParOf" srcId="{0E0FA6B4-E69F-4759-8781-59DD649C409B}" destId="{00DABA81-A841-4872-A427-F085C11E7360}" srcOrd="0" destOrd="0" presId="urn:microsoft.com/office/officeart/2005/8/layout/hProcess7"/>
    <dgm:cxn modelId="{1B9D3E96-4C18-413A-8777-23F78EB95A17}" type="presParOf" srcId="{0E0FA6B4-E69F-4759-8781-59DD649C409B}" destId="{29C49D6C-5360-42A5-A32C-57F9F74C46F9}" srcOrd="1" destOrd="0" presId="urn:microsoft.com/office/officeart/2005/8/layout/hProcess7"/>
    <dgm:cxn modelId="{7C76F5ED-442A-41B4-86C3-6E8AEF933160}" type="presParOf" srcId="{0E0FA6B4-E69F-4759-8781-59DD649C409B}" destId="{D624E7F5-241B-4AE8-BADF-0C4C5E736B9C}"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4F5813-F3C6-4691-B5A5-438ED52AB141}">
      <dsp:nvSpPr>
        <dsp:cNvPr id="0" name=""/>
        <dsp:cNvSpPr/>
      </dsp:nvSpPr>
      <dsp:spPr>
        <a:xfrm>
          <a:off x="2876" y="751724"/>
          <a:ext cx="2107499" cy="2528999"/>
        </a:xfrm>
        <a:prstGeom prst="roundRect">
          <a:avLst>
            <a:gd name="adj" fmla="val 5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51435" rIns="66675" bIns="0" numCol="1" spcCol="1270" anchor="t" anchorCtr="0">
          <a:noAutofit/>
        </a:bodyPr>
        <a:lstStyle/>
        <a:p>
          <a:pPr marL="0" lvl="0" indent="0" algn="r" defTabSz="666750">
            <a:lnSpc>
              <a:spcPct val="90000"/>
            </a:lnSpc>
            <a:spcBef>
              <a:spcPct val="0"/>
            </a:spcBef>
            <a:spcAft>
              <a:spcPct val="35000"/>
            </a:spcAft>
            <a:buNone/>
          </a:pPr>
          <a:r>
            <a:rPr lang="es-VE" sz="1500" kern="1200"/>
            <a:t>FASE I: ANALISIS</a:t>
          </a:r>
          <a:endParaRPr lang="es-VE" sz="1500" kern="1200" dirty="0"/>
        </a:p>
      </dsp:txBody>
      <dsp:txXfrm rot="16200000">
        <a:off x="-823263" y="1577864"/>
        <a:ext cx="2073779" cy="421499"/>
      </dsp:txXfrm>
    </dsp:sp>
    <dsp:sp modelId="{18F6B430-5F67-4DDD-A881-CCCB7859679C}">
      <dsp:nvSpPr>
        <dsp:cNvPr id="0" name=""/>
        <dsp:cNvSpPr/>
      </dsp:nvSpPr>
      <dsp:spPr>
        <a:xfrm>
          <a:off x="424376" y="751724"/>
          <a:ext cx="1570087" cy="2528999"/>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44577" rIns="0" bIns="0" numCol="1" spcCol="1270" anchor="t" anchorCtr="0">
          <a:noAutofit/>
        </a:bodyPr>
        <a:lstStyle/>
        <a:p>
          <a:pPr marL="0" lvl="0" indent="0" algn="l" defTabSz="577850">
            <a:lnSpc>
              <a:spcPct val="90000"/>
            </a:lnSpc>
            <a:spcBef>
              <a:spcPct val="0"/>
            </a:spcBef>
            <a:spcAft>
              <a:spcPct val="35000"/>
            </a:spcAft>
            <a:buNone/>
          </a:pPr>
          <a:r>
            <a:rPr lang="es-VE" sz="1300" kern="1200" dirty="0"/>
            <a:t>Definición de Objetivos del Sitio</a:t>
          </a:r>
        </a:p>
        <a:p>
          <a:pPr marL="0" lvl="0" indent="0" algn="l" defTabSz="577850">
            <a:lnSpc>
              <a:spcPct val="90000"/>
            </a:lnSpc>
            <a:spcBef>
              <a:spcPct val="0"/>
            </a:spcBef>
            <a:spcAft>
              <a:spcPct val="35000"/>
            </a:spcAft>
            <a:buNone/>
          </a:pPr>
          <a:r>
            <a:rPr lang="es-VE" sz="1300" kern="1200" dirty="0"/>
            <a:t>Selección de Usuarios</a:t>
          </a:r>
        </a:p>
        <a:p>
          <a:pPr marL="0" lvl="0" indent="0" algn="l" defTabSz="577850">
            <a:lnSpc>
              <a:spcPct val="90000"/>
            </a:lnSpc>
            <a:spcBef>
              <a:spcPct val="0"/>
            </a:spcBef>
            <a:spcAft>
              <a:spcPct val="35000"/>
            </a:spcAft>
            <a:buNone/>
          </a:pPr>
          <a:r>
            <a:rPr lang="es-VE" sz="1300" kern="1200" dirty="0"/>
            <a:t>Expectativas de los Usuarios</a:t>
          </a:r>
        </a:p>
        <a:p>
          <a:pPr marL="0" lvl="0" indent="0" algn="l" defTabSz="577850">
            <a:lnSpc>
              <a:spcPct val="90000"/>
            </a:lnSpc>
            <a:spcBef>
              <a:spcPct val="0"/>
            </a:spcBef>
            <a:spcAft>
              <a:spcPct val="35000"/>
            </a:spcAft>
            <a:buNone/>
          </a:pPr>
          <a:r>
            <a:rPr lang="es-VE" sz="1300" kern="1200" dirty="0"/>
            <a:t>Expectativas de la Organización</a:t>
          </a:r>
        </a:p>
      </dsp:txBody>
      <dsp:txXfrm>
        <a:off x="424376" y="751724"/>
        <a:ext cx="1570087" cy="2528999"/>
      </dsp:txXfrm>
    </dsp:sp>
    <dsp:sp modelId="{11B55540-DAFE-4396-A32E-696894FE0353}">
      <dsp:nvSpPr>
        <dsp:cNvPr id="0" name=""/>
        <dsp:cNvSpPr/>
      </dsp:nvSpPr>
      <dsp:spPr>
        <a:xfrm>
          <a:off x="2184139" y="751724"/>
          <a:ext cx="2107499" cy="2528999"/>
        </a:xfrm>
        <a:prstGeom prst="roundRect">
          <a:avLst>
            <a:gd name="adj" fmla="val 5000"/>
          </a:avLst>
        </a:prstGeom>
        <a:solidFill>
          <a:schemeClr val="accent5">
            <a:hueOff val="3480166"/>
            <a:satOff val="-8347"/>
            <a:lumOff val="654"/>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51435" rIns="66675" bIns="0" numCol="1" spcCol="1270" anchor="t" anchorCtr="0">
          <a:noAutofit/>
        </a:bodyPr>
        <a:lstStyle/>
        <a:p>
          <a:pPr marL="0" lvl="0" indent="0" algn="r" defTabSz="666750">
            <a:lnSpc>
              <a:spcPct val="90000"/>
            </a:lnSpc>
            <a:spcBef>
              <a:spcPct val="0"/>
            </a:spcBef>
            <a:spcAft>
              <a:spcPct val="35000"/>
            </a:spcAft>
            <a:buNone/>
          </a:pPr>
          <a:r>
            <a:rPr lang="es-VE" sz="1500" kern="1200" dirty="0"/>
            <a:t>FASE II: PLANIFICACION</a:t>
          </a:r>
        </a:p>
      </dsp:txBody>
      <dsp:txXfrm rot="16200000">
        <a:off x="1357999" y="1577864"/>
        <a:ext cx="2073779" cy="421499"/>
      </dsp:txXfrm>
    </dsp:sp>
    <dsp:sp modelId="{E1F6D81F-C521-4602-AF1C-7F85A65EA1FC}">
      <dsp:nvSpPr>
        <dsp:cNvPr id="0" name=""/>
        <dsp:cNvSpPr/>
      </dsp:nvSpPr>
      <dsp:spPr>
        <a:xfrm rot="5400000">
          <a:off x="2008979" y="2760123"/>
          <a:ext cx="371393" cy="316124"/>
        </a:xfrm>
        <a:prstGeom prst="flowChartExtract">
          <a:avLst/>
        </a:prstGeom>
        <a:solidFill>
          <a:schemeClr val="lt1">
            <a:hueOff val="0"/>
            <a:satOff val="0"/>
            <a:lumOff val="0"/>
            <a:alphaOff val="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28D1263-A101-492B-98DE-10C38F103E93}">
      <dsp:nvSpPr>
        <dsp:cNvPr id="0" name=""/>
        <dsp:cNvSpPr/>
      </dsp:nvSpPr>
      <dsp:spPr>
        <a:xfrm>
          <a:off x="2605639" y="751724"/>
          <a:ext cx="1570087" cy="2528999"/>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44577" rIns="0" bIns="0" numCol="1" spcCol="1270" anchor="t" anchorCtr="0">
          <a:noAutofit/>
        </a:bodyPr>
        <a:lstStyle/>
        <a:p>
          <a:pPr marL="0" lvl="0" indent="0" algn="l" defTabSz="577850">
            <a:lnSpc>
              <a:spcPct val="90000"/>
            </a:lnSpc>
            <a:spcBef>
              <a:spcPct val="0"/>
            </a:spcBef>
            <a:spcAft>
              <a:spcPct val="35000"/>
            </a:spcAft>
            <a:buNone/>
          </a:pPr>
          <a:r>
            <a:rPr lang="es-VE" sz="1300" kern="1200" dirty="0"/>
            <a:t>Selección Del Hardware</a:t>
          </a:r>
        </a:p>
        <a:p>
          <a:pPr marL="0" lvl="0" indent="0" algn="l" defTabSz="577850">
            <a:lnSpc>
              <a:spcPct val="90000"/>
            </a:lnSpc>
            <a:spcBef>
              <a:spcPct val="0"/>
            </a:spcBef>
            <a:spcAft>
              <a:spcPct val="35000"/>
            </a:spcAft>
            <a:buNone/>
          </a:pPr>
          <a:r>
            <a:rPr lang="es-VE" sz="1300" kern="1200" dirty="0"/>
            <a:t>Selección del Software</a:t>
          </a:r>
        </a:p>
        <a:p>
          <a:pPr marL="0" lvl="0" indent="0" algn="l" defTabSz="577850">
            <a:lnSpc>
              <a:spcPct val="90000"/>
            </a:lnSpc>
            <a:spcBef>
              <a:spcPct val="0"/>
            </a:spcBef>
            <a:spcAft>
              <a:spcPct val="35000"/>
            </a:spcAft>
            <a:buNone/>
          </a:pPr>
          <a:r>
            <a:rPr lang="es-VE" sz="1300" kern="1200" dirty="0"/>
            <a:t>Selección del Equipo de Trabajo</a:t>
          </a:r>
        </a:p>
        <a:p>
          <a:pPr marL="0" lvl="0" indent="0" algn="l" defTabSz="577850">
            <a:lnSpc>
              <a:spcPct val="90000"/>
            </a:lnSpc>
            <a:spcBef>
              <a:spcPct val="0"/>
            </a:spcBef>
            <a:spcAft>
              <a:spcPct val="35000"/>
            </a:spcAft>
            <a:buNone/>
          </a:pPr>
          <a:r>
            <a:rPr lang="es-VE" sz="1300" kern="1200" dirty="0" err="1"/>
            <a:t>Bechmarking</a:t>
          </a:r>
          <a:endParaRPr lang="es-VE" sz="1300" kern="1200" dirty="0"/>
        </a:p>
        <a:p>
          <a:pPr marL="0" lvl="0" indent="0" algn="l" defTabSz="577850">
            <a:lnSpc>
              <a:spcPct val="90000"/>
            </a:lnSpc>
            <a:spcBef>
              <a:spcPct val="0"/>
            </a:spcBef>
            <a:spcAft>
              <a:spcPct val="35000"/>
            </a:spcAft>
            <a:buNone/>
          </a:pPr>
          <a:r>
            <a:rPr lang="es-VE" sz="1300" kern="1200"/>
            <a:t>Estructura de Navegación</a:t>
          </a:r>
        </a:p>
        <a:p>
          <a:pPr marL="0" lvl="0" indent="0" algn="l" defTabSz="577850">
            <a:lnSpc>
              <a:spcPct val="90000"/>
            </a:lnSpc>
            <a:spcBef>
              <a:spcPct val="0"/>
            </a:spcBef>
            <a:spcAft>
              <a:spcPct val="35000"/>
            </a:spcAft>
            <a:buNone/>
          </a:pPr>
          <a:r>
            <a:rPr lang="es-VE" sz="1300" kern="1200"/>
            <a:t>Costos de Inversión</a:t>
          </a:r>
        </a:p>
        <a:p>
          <a:pPr marL="0" lvl="0" indent="0" algn="l" defTabSz="577850">
            <a:lnSpc>
              <a:spcPct val="90000"/>
            </a:lnSpc>
            <a:spcBef>
              <a:spcPct val="0"/>
            </a:spcBef>
            <a:spcAft>
              <a:spcPct val="35000"/>
            </a:spcAft>
            <a:buNone/>
          </a:pPr>
          <a:r>
            <a:rPr lang="es-VE" sz="1300" kern="1200" dirty="0"/>
            <a:t>Beneficios a obtener.</a:t>
          </a:r>
        </a:p>
      </dsp:txBody>
      <dsp:txXfrm>
        <a:off x="2605639" y="751724"/>
        <a:ext cx="1570087" cy="2528999"/>
      </dsp:txXfrm>
    </dsp:sp>
    <dsp:sp modelId="{1C2C3A99-568C-4662-9919-4AFFF20631AC}">
      <dsp:nvSpPr>
        <dsp:cNvPr id="0" name=""/>
        <dsp:cNvSpPr/>
      </dsp:nvSpPr>
      <dsp:spPr>
        <a:xfrm>
          <a:off x="4365401" y="751724"/>
          <a:ext cx="2107499" cy="2528999"/>
        </a:xfrm>
        <a:prstGeom prst="roundRect">
          <a:avLst>
            <a:gd name="adj" fmla="val 5000"/>
          </a:avLst>
        </a:prstGeom>
        <a:solidFill>
          <a:schemeClr val="accent5">
            <a:hueOff val="6960331"/>
            <a:satOff val="-16693"/>
            <a:lumOff val="1307"/>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51435" rIns="66675" bIns="0" numCol="1" spcCol="1270" anchor="t" anchorCtr="0">
          <a:noAutofit/>
        </a:bodyPr>
        <a:lstStyle/>
        <a:p>
          <a:pPr marL="0" lvl="0" indent="0" algn="r" defTabSz="666750">
            <a:lnSpc>
              <a:spcPct val="90000"/>
            </a:lnSpc>
            <a:spcBef>
              <a:spcPct val="0"/>
            </a:spcBef>
            <a:spcAft>
              <a:spcPct val="35000"/>
            </a:spcAft>
            <a:buNone/>
          </a:pPr>
          <a:r>
            <a:rPr lang="es-VE" sz="1500" kern="1200" dirty="0"/>
            <a:t>FASE III: CONTENIDO</a:t>
          </a:r>
        </a:p>
      </dsp:txBody>
      <dsp:txXfrm rot="16200000">
        <a:off x="3539261" y="1577864"/>
        <a:ext cx="2073779" cy="421499"/>
      </dsp:txXfrm>
    </dsp:sp>
    <dsp:sp modelId="{AAD26762-E3BA-48DF-97DE-8EDE35518897}">
      <dsp:nvSpPr>
        <dsp:cNvPr id="0" name=""/>
        <dsp:cNvSpPr/>
      </dsp:nvSpPr>
      <dsp:spPr>
        <a:xfrm rot="5400000">
          <a:off x="4190242" y="2760123"/>
          <a:ext cx="371393" cy="316124"/>
        </a:xfrm>
        <a:prstGeom prst="flowChartExtract">
          <a:avLst/>
        </a:prstGeom>
        <a:solidFill>
          <a:schemeClr val="lt1">
            <a:hueOff val="0"/>
            <a:satOff val="0"/>
            <a:lumOff val="0"/>
            <a:alphaOff val="0"/>
          </a:schemeClr>
        </a:solidFill>
        <a:ln w="19050" cap="flat" cmpd="sng" algn="ctr">
          <a:solidFill>
            <a:schemeClr val="accent5">
              <a:hueOff val="5220249"/>
              <a:satOff val="-12520"/>
              <a:lumOff val="980"/>
              <a:alphaOff val="0"/>
            </a:schemeClr>
          </a:solidFill>
          <a:prstDash val="solid"/>
        </a:ln>
        <a:effectLst/>
      </dsp:spPr>
      <dsp:style>
        <a:lnRef idx="2">
          <a:scrgbClr r="0" g="0" b="0"/>
        </a:lnRef>
        <a:fillRef idx="1">
          <a:scrgbClr r="0" g="0" b="0"/>
        </a:fillRef>
        <a:effectRef idx="0">
          <a:scrgbClr r="0" g="0" b="0"/>
        </a:effectRef>
        <a:fontRef idx="minor"/>
      </dsp:style>
    </dsp:sp>
    <dsp:sp modelId="{25D3E550-9640-4695-B39E-8333E233CC21}">
      <dsp:nvSpPr>
        <dsp:cNvPr id="0" name=""/>
        <dsp:cNvSpPr/>
      </dsp:nvSpPr>
      <dsp:spPr>
        <a:xfrm>
          <a:off x="4786901" y="751724"/>
          <a:ext cx="1570087" cy="2528999"/>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44577" rIns="0" bIns="0" numCol="1" spcCol="1270" anchor="t" anchorCtr="0">
          <a:noAutofit/>
        </a:bodyPr>
        <a:lstStyle/>
        <a:p>
          <a:pPr marL="0" lvl="0" indent="0" algn="l" defTabSz="577850">
            <a:lnSpc>
              <a:spcPct val="90000"/>
            </a:lnSpc>
            <a:spcBef>
              <a:spcPct val="0"/>
            </a:spcBef>
            <a:spcAft>
              <a:spcPct val="35000"/>
            </a:spcAft>
            <a:buNone/>
          </a:pPr>
          <a:r>
            <a:rPr lang="es-VE" sz="1300" kern="1200" dirty="0"/>
            <a:t>Selección del contenido a publicar</a:t>
          </a:r>
        </a:p>
      </dsp:txBody>
      <dsp:txXfrm>
        <a:off x="4786901" y="751724"/>
        <a:ext cx="1570087" cy="2528999"/>
      </dsp:txXfrm>
    </dsp:sp>
    <dsp:sp modelId="{C02D5265-540F-4817-97E6-6B35899AC0AF}">
      <dsp:nvSpPr>
        <dsp:cNvPr id="0" name=""/>
        <dsp:cNvSpPr/>
      </dsp:nvSpPr>
      <dsp:spPr>
        <a:xfrm>
          <a:off x="6546663" y="751724"/>
          <a:ext cx="2091419" cy="2528999"/>
        </a:xfrm>
        <a:prstGeom prst="roundRect">
          <a:avLst>
            <a:gd name="adj" fmla="val 5000"/>
          </a:avLst>
        </a:prstGeom>
        <a:solidFill>
          <a:schemeClr val="accent5">
            <a:hueOff val="10440497"/>
            <a:satOff val="-25040"/>
            <a:lumOff val="1961"/>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51435" rIns="66675" bIns="0" numCol="1" spcCol="1270" anchor="t" anchorCtr="0">
          <a:noAutofit/>
        </a:bodyPr>
        <a:lstStyle/>
        <a:p>
          <a:pPr marL="0" lvl="0" indent="0" algn="r" defTabSz="666750">
            <a:lnSpc>
              <a:spcPct val="90000"/>
            </a:lnSpc>
            <a:spcBef>
              <a:spcPct val="0"/>
            </a:spcBef>
            <a:spcAft>
              <a:spcPct val="35000"/>
            </a:spcAft>
            <a:buNone/>
          </a:pPr>
          <a:r>
            <a:rPr lang="es-VE" sz="1500" kern="1200" dirty="0"/>
            <a:t>FASE IV: DISEÑO</a:t>
          </a:r>
        </a:p>
      </dsp:txBody>
      <dsp:txXfrm rot="16200000">
        <a:off x="5718915" y="1579472"/>
        <a:ext cx="2073779" cy="418283"/>
      </dsp:txXfrm>
    </dsp:sp>
    <dsp:sp modelId="{C96BA0C9-089D-45BB-BC8F-A27EDACFFC21}">
      <dsp:nvSpPr>
        <dsp:cNvPr id="0" name=""/>
        <dsp:cNvSpPr/>
      </dsp:nvSpPr>
      <dsp:spPr>
        <a:xfrm rot="5400000">
          <a:off x="6371504" y="2760123"/>
          <a:ext cx="371393" cy="316124"/>
        </a:xfrm>
        <a:prstGeom prst="flowChartExtract">
          <a:avLst/>
        </a:prstGeom>
        <a:solidFill>
          <a:schemeClr val="lt1">
            <a:hueOff val="0"/>
            <a:satOff val="0"/>
            <a:lumOff val="0"/>
            <a:alphaOff val="0"/>
          </a:schemeClr>
        </a:solidFill>
        <a:ln w="19050" cap="flat" cmpd="sng" algn="ctr">
          <a:solidFill>
            <a:schemeClr val="accent5">
              <a:hueOff val="10440497"/>
              <a:satOff val="-25040"/>
              <a:lumOff val="1961"/>
              <a:alphaOff val="0"/>
            </a:schemeClr>
          </a:solidFill>
          <a:prstDash val="solid"/>
        </a:ln>
        <a:effectLst/>
      </dsp:spPr>
      <dsp:style>
        <a:lnRef idx="2">
          <a:scrgbClr r="0" g="0" b="0"/>
        </a:lnRef>
        <a:fillRef idx="1">
          <a:scrgbClr r="0" g="0" b="0"/>
        </a:fillRef>
        <a:effectRef idx="0">
          <a:scrgbClr r="0" g="0" b="0"/>
        </a:effectRef>
        <a:fontRef idx="minor"/>
      </dsp:style>
    </dsp:sp>
    <dsp:sp modelId="{F808E856-7718-4258-B621-F8B301D5F821}">
      <dsp:nvSpPr>
        <dsp:cNvPr id="0" name=""/>
        <dsp:cNvSpPr/>
      </dsp:nvSpPr>
      <dsp:spPr>
        <a:xfrm>
          <a:off x="6966113" y="751724"/>
          <a:ext cx="1558107" cy="2528999"/>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44577" rIns="0" bIns="0" numCol="1" spcCol="1270" anchor="t" anchorCtr="0">
          <a:noAutofit/>
        </a:bodyPr>
        <a:lstStyle/>
        <a:p>
          <a:pPr marL="0" lvl="0" indent="0" algn="l" defTabSz="577850">
            <a:lnSpc>
              <a:spcPct val="90000"/>
            </a:lnSpc>
            <a:spcBef>
              <a:spcPct val="0"/>
            </a:spcBef>
            <a:spcAft>
              <a:spcPct val="35000"/>
            </a:spcAft>
            <a:buNone/>
          </a:pPr>
          <a:r>
            <a:rPr lang="es-VE" sz="1300" kern="1200" dirty="0"/>
            <a:t>Usabilidad</a:t>
          </a:r>
        </a:p>
        <a:p>
          <a:pPr marL="0" lvl="0" indent="0" algn="l" defTabSz="577850">
            <a:lnSpc>
              <a:spcPct val="90000"/>
            </a:lnSpc>
            <a:spcBef>
              <a:spcPct val="0"/>
            </a:spcBef>
            <a:spcAft>
              <a:spcPct val="35000"/>
            </a:spcAft>
            <a:buNone/>
          </a:pPr>
          <a:r>
            <a:rPr lang="es-VE" sz="1300" kern="1200" dirty="0"/>
            <a:t>Accesibilidad</a:t>
          </a:r>
        </a:p>
      </dsp:txBody>
      <dsp:txXfrm>
        <a:off x="6966113" y="751724"/>
        <a:ext cx="1558107" cy="25289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4F5813-F3C6-4691-B5A5-438ED52AB141}">
      <dsp:nvSpPr>
        <dsp:cNvPr id="0" name=""/>
        <dsp:cNvSpPr/>
      </dsp:nvSpPr>
      <dsp:spPr>
        <a:xfrm>
          <a:off x="653" y="327692"/>
          <a:ext cx="2814218" cy="3377062"/>
        </a:xfrm>
        <a:prstGeom prst="roundRect">
          <a:avLst>
            <a:gd name="adj" fmla="val 5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5151" rIns="84455" bIns="0" numCol="1" spcCol="1270" anchor="t" anchorCtr="0">
          <a:noAutofit/>
        </a:bodyPr>
        <a:lstStyle/>
        <a:p>
          <a:pPr marL="0" lvl="0" indent="0" algn="r" defTabSz="844550">
            <a:lnSpc>
              <a:spcPct val="90000"/>
            </a:lnSpc>
            <a:spcBef>
              <a:spcPct val="0"/>
            </a:spcBef>
            <a:spcAft>
              <a:spcPct val="35000"/>
            </a:spcAft>
            <a:buNone/>
          </a:pPr>
          <a:r>
            <a:rPr lang="es-VE" sz="1900" kern="1200" dirty="0"/>
            <a:t>FASE V: PROGRAMACION</a:t>
          </a:r>
        </a:p>
      </dsp:txBody>
      <dsp:txXfrm rot="16200000">
        <a:off x="-1102519" y="1430866"/>
        <a:ext cx="2769191" cy="562843"/>
      </dsp:txXfrm>
    </dsp:sp>
    <dsp:sp modelId="{18F6B430-5F67-4DDD-A881-CCCB7859679C}">
      <dsp:nvSpPr>
        <dsp:cNvPr id="0" name=""/>
        <dsp:cNvSpPr/>
      </dsp:nvSpPr>
      <dsp:spPr>
        <a:xfrm>
          <a:off x="563497" y="327692"/>
          <a:ext cx="2096593" cy="3377062"/>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5725" rIns="0" bIns="0" numCol="1" spcCol="1270" anchor="t" anchorCtr="0">
          <a:noAutofit/>
        </a:bodyPr>
        <a:lstStyle/>
        <a:p>
          <a:pPr marL="0" lvl="0" indent="0" algn="l" defTabSz="1111250">
            <a:lnSpc>
              <a:spcPct val="90000"/>
            </a:lnSpc>
            <a:spcBef>
              <a:spcPct val="0"/>
            </a:spcBef>
            <a:spcAft>
              <a:spcPct val="35000"/>
            </a:spcAft>
            <a:buNone/>
          </a:pPr>
          <a:r>
            <a:rPr lang="es-VE" sz="2500" kern="1200" dirty="0"/>
            <a:t>Base de Datos.</a:t>
          </a:r>
        </a:p>
        <a:p>
          <a:pPr marL="0" lvl="0" indent="0" algn="l" defTabSz="1111250">
            <a:lnSpc>
              <a:spcPct val="90000"/>
            </a:lnSpc>
            <a:spcBef>
              <a:spcPct val="0"/>
            </a:spcBef>
            <a:spcAft>
              <a:spcPct val="35000"/>
            </a:spcAft>
            <a:buNone/>
          </a:pPr>
          <a:r>
            <a:rPr lang="es-VE" sz="2500" kern="1200" dirty="0"/>
            <a:t>Programación Intermedia.</a:t>
          </a:r>
        </a:p>
        <a:p>
          <a:pPr marL="0" lvl="0" indent="0" algn="l" defTabSz="1111250">
            <a:lnSpc>
              <a:spcPct val="90000"/>
            </a:lnSpc>
            <a:spcBef>
              <a:spcPct val="0"/>
            </a:spcBef>
            <a:spcAft>
              <a:spcPct val="35000"/>
            </a:spcAft>
            <a:buNone/>
          </a:pPr>
          <a:r>
            <a:rPr lang="es-VE" sz="2500" kern="1200" dirty="0"/>
            <a:t>Interfaz</a:t>
          </a:r>
        </a:p>
      </dsp:txBody>
      <dsp:txXfrm>
        <a:off x="563497" y="327692"/>
        <a:ext cx="2096593" cy="3377062"/>
      </dsp:txXfrm>
    </dsp:sp>
    <dsp:sp modelId="{C35588A3-844A-4471-BA9F-D3EE91ED5A84}">
      <dsp:nvSpPr>
        <dsp:cNvPr id="0" name=""/>
        <dsp:cNvSpPr/>
      </dsp:nvSpPr>
      <dsp:spPr>
        <a:xfrm>
          <a:off x="2913370" y="327692"/>
          <a:ext cx="2814218" cy="3377062"/>
        </a:xfrm>
        <a:prstGeom prst="roundRect">
          <a:avLst>
            <a:gd name="adj" fmla="val 5000"/>
          </a:avLst>
        </a:prstGeom>
        <a:solidFill>
          <a:schemeClr val="accent5">
            <a:hueOff val="5220249"/>
            <a:satOff val="-12520"/>
            <a:lumOff val="98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5151" rIns="84455" bIns="0" numCol="1" spcCol="1270" anchor="t" anchorCtr="0">
          <a:noAutofit/>
        </a:bodyPr>
        <a:lstStyle/>
        <a:p>
          <a:pPr marL="0" lvl="0" indent="0" algn="r" defTabSz="844550">
            <a:lnSpc>
              <a:spcPct val="90000"/>
            </a:lnSpc>
            <a:spcBef>
              <a:spcPct val="0"/>
            </a:spcBef>
            <a:spcAft>
              <a:spcPct val="35000"/>
            </a:spcAft>
            <a:buNone/>
          </a:pPr>
          <a:r>
            <a:rPr lang="es-VE" sz="1900" kern="1200" dirty="0"/>
            <a:t>FASE VI: FASE DE TESTEO</a:t>
          </a:r>
        </a:p>
      </dsp:txBody>
      <dsp:txXfrm rot="16200000">
        <a:off x="1810196" y="1430866"/>
        <a:ext cx="2769191" cy="562843"/>
      </dsp:txXfrm>
    </dsp:sp>
    <dsp:sp modelId="{E1F6D81F-C521-4602-AF1C-7F85A65EA1FC}">
      <dsp:nvSpPr>
        <dsp:cNvPr id="0" name=""/>
        <dsp:cNvSpPr/>
      </dsp:nvSpPr>
      <dsp:spPr>
        <a:xfrm rot="5400000">
          <a:off x="2679267" y="3011990"/>
          <a:ext cx="496348" cy="422132"/>
        </a:xfrm>
        <a:prstGeom prst="flowChartExtract">
          <a:avLst/>
        </a:prstGeom>
        <a:solidFill>
          <a:schemeClr val="lt1">
            <a:hueOff val="0"/>
            <a:satOff val="0"/>
            <a:lumOff val="0"/>
            <a:alphaOff val="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9C3F954-4670-48D6-86C4-73A0C56DD03C}">
      <dsp:nvSpPr>
        <dsp:cNvPr id="0" name=""/>
        <dsp:cNvSpPr/>
      </dsp:nvSpPr>
      <dsp:spPr>
        <a:xfrm>
          <a:off x="3476214" y="327692"/>
          <a:ext cx="2096593" cy="3377062"/>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5725" rIns="0" bIns="0" numCol="1" spcCol="1270" anchor="t" anchorCtr="0">
          <a:noAutofit/>
        </a:bodyPr>
        <a:lstStyle/>
        <a:p>
          <a:pPr marL="0" lvl="0" indent="0" algn="l" defTabSz="1111250">
            <a:lnSpc>
              <a:spcPct val="90000"/>
            </a:lnSpc>
            <a:spcBef>
              <a:spcPct val="0"/>
            </a:spcBef>
            <a:spcAft>
              <a:spcPct val="35000"/>
            </a:spcAft>
            <a:buNone/>
          </a:pPr>
          <a:r>
            <a:rPr lang="es-VE" sz="2500" kern="1200"/>
            <a:t>Comprobación en Navegadores.</a:t>
          </a:r>
          <a:endParaRPr lang="es-VE" sz="2500" kern="1200" dirty="0"/>
        </a:p>
        <a:p>
          <a:pPr marL="0" lvl="0" indent="0" algn="l" defTabSz="1111250">
            <a:lnSpc>
              <a:spcPct val="90000"/>
            </a:lnSpc>
            <a:spcBef>
              <a:spcPct val="0"/>
            </a:spcBef>
            <a:spcAft>
              <a:spcPct val="35000"/>
            </a:spcAft>
            <a:buNone/>
          </a:pPr>
          <a:r>
            <a:rPr lang="es-VE" sz="2500" kern="1200"/>
            <a:t>Detectar los vínculos rotos.</a:t>
          </a:r>
        </a:p>
        <a:p>
          <a:pPr marL="0" lvl="0" indent="0" algn="l" defTabSz="1111250">
            <a:lnSpc>
              <a:spcPct val="90000"/>
            </a:lnSpc>
            <a:spcBef>
              <a:spcPct val="0"/>
            </a:spcBef>
            <a:spcAft>
              <a:spcPct val="35000"/>
            </a:spcAft>
            <a:buNone/>
          </a:pPr>
          <a:r>
            <a:rPr lang="es-VE" sz="2500" kern="1200"/>
            <a:t>Comprobar tiempo de descarga.</a:t>
          </a:r>
        </a:p>
      </dsp:txBody>
      <dsp:txXfrm>
        <a:off x="3476214" y="327692"/>
        <a:ext cx="2096593" cy="3377062"/>
      </dsp:txXfrm>
    </dsp:sp>
    <dsp:sp modelId="{00DABA81-A841-4872-A427-F085C11E7360}">
      <dsp:nvSpPr>
        <dsp:cNvPr id="0" name=""/>
        <dsp:cNvSpPr/>
      </dsp:nvSpPr>
      <dsp:spPr>
        <a:xfrm>
          <a:off x="5826087" y="327692"/>
          <a:ext cx="2814218" cy="3377062"/>
        </a:xfrm>
        <a:prstGeom prst="roundRect">
          <a:avLst>
            <a:gd name="adj" fmla="val 5000"/>
          </a:avLst>
        </a:prstGeom>
        <a:solidFill>
          <a:schemeClr val="accent5">
            <a:hueOff val="10440497"/>
            <a:satOff val="-25040"/>
            <a:lumOff val="1961"/>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5151" rIns="84455" bIns="0" numCol="1" spcCol="1270" anchor="t" anchorCtr="0">
          <a:noAutofit/>
        </a:bodyPr>
        <a:lstStyle/>
        <a:p>
          <a:pPr marL="0" lvl="0" indent="0" algn="r" defTabSz="844550">
            <a:lnSpc>
              <a:spcPct val="90000"/>
            </a:lnSpc>
            <a:spcBef>
              <a:spcPct val="0"/>
            </a:spcBef>
            <a:spcAft>
              <a:spcPct val="35000"/>
            </a:spcAft>
            <a:buNone/>
          </a:pPr>
          <a:r>
            <a:rPr lang="es-VE" sz="1900" kern="1200" dirty="0"/>
            <a:t>FASE VII: MERCADEO Y PUBLICIDAD</a:t>
          </a:r>
        </a:p>
      </dsp:txBody>
      <dsp:txXfrm rot="16200000">
        <a:off x="4722913" y="1430866"/>
        <a:ext cx="2769191" cy="562843"/>
      </dsp:txXfrm>
    </dsp:sp>
    <dsp:sp modelId="{3CD29A40-C45A-4BFA-BCA5-F2FC3B595A79}">
      <dsp:nvSpPr>
        <dsp:cNvPr id="0" name=""/>
        <dsp:cNvSpPr/>
      </dsp:nvSpPr>
      <dsp:spPr>
        <a:xfrm rot="5400000">
          <a:off x="5591984" y="3011990"/>
          <a:ext cx="496348" cy="422132"/>
        </a:xfrm>
        <a:prstGeom prst="flowChartExtract">
          <a:avLst/>
        </a:prstGeom>
        <a:solidFill>
          <a:schemeClr val="lt1">
            <a:hueOff val="0"/>
            <a:satOff val="0"/>
            <a:lumOff val="0"/>
            <a:alphaOff val="0"/>
          </a:schemeClr>
        </a:solidFill>
        <a:ln w="19050" cap="flat" cmpd="sng" algn="ctr">
          <a:solidFill>
            <a:schemeClr val="accent5">
              <a:hueOff val="10440497"/>
              <a:satOff val="-25040"/>
              <a:lumOff val="1961"/>
              <a:alphaOff val="0"/>
            </a:schemeClr>
          </a:solidFill>
          <a:prstDash val="solid"/>
        </a:ln>
        <a:effectLst/>
      </dsp:spPr>
      <dsp:style>
        <a:lnRef idx="2">
          <a:scrgbClr r="0" g="0" b="0"/>
        </a:lnRef>
        <a:fillRef idx="1">
          <a:scrgbClr r="0" g="0" b="0"/>
        </a:fillRef>
        <a:effectRef idx="0">
          <a:scrgbClr r="0" g="0" b="0"/>
        </a:effectRef>
        <a:fontRef idx="minor"/>
      </dsp:style>
    </dsp:sp>
    <dsp:sp modelId="{D624E7F5-241B-4AE8-BADF-0C4C5E736B9C}">
      <dsp:nvSpPr>
        <dsp:cNvPr id="0" name=""/>
        <dsp:cNvSpPr/>
      </dsp:nvSpPr>
      <dsp:spPr>
        <a:xfrm>
          <a:off x="6388930" y="327692"/>
          <a:ext cx="2096593" cy="3377062"/>
        </a:xfrm>
        <a:prstGeom prst="rect">
          <a:avLst/>
        </a:prstGeom>
        <a:noFill/>
        <a:ln w="1905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5725" rIns="0" bIns="0" numCol="1" spcCol="1270" anchor="t" anchorCtr="0">
          <a:noAutofit/>
        </a:bodyPr>
        <a:lstStyle/>
        <a:p>
          <a:pPr marL="0" lvl="0" indent="0" algn="l" defTabSz="1111250">
            <a:lnSpc>
              <a:spcPct val="90000"/>
            </a:lnSpc>
            <a:spcBef>
              <a:spcPct val="0"/>
            </a:spcBef>
            <a:spcAft>
              <a:spcPct val="35000"/>
            </a:spcAft>
            <a:buNone/>
          </a:pPr>
          <a:r>
            <a:rPr lang="es-VE" sz="2500" kern="1200"/>
            <a:t>Derechos internacionales del Autor.</a:t>
          </a:r>
          <a:endParaRPr lang="es-VE" sz="2500" kern="1200" dirty="0"/>
        </a:p>
        <a:p>
          <a:pPr marL="0" lvl="0" indent="0" algn="l" defTabSz="1111250">
            <a:lnSpc>
              <a:spcPct val="90000"/>
            </a:lnSpc>
            <a:spcBef>
              <a:spcPct val="0"/>
            </a:spcBef>
            <a:spcAft>
              <a:spcPct val="35000"/>
            </a:spcAft>
            <a:buNone/>
          </a:pPr>
          <a:r>
            <a:rPr lang="es-VE" sz="2500" kern="1200"/>
            <a:t>Publicidad.</a:t>
          </a:r>
        </a:p>
      </dsp:txBody>
      <dsp:txXfrm>
        <a:off x="6388930" y="327692"/>
        <a:ext cx="2096593" cy="337706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V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2CF59D-AADC-42A5-957E-7FA0C59B1A82}" type="datetimeFigureOut">
              <a:rPr lang="es-VE" smtClean="0"/>
              <a:t>25/02/2026</a:t>
            </a:fld>
            <a:endParaRPr lang="es-VE"/>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VE"/>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VE"/>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V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4CDF37-F753-4881-A69B-C6F4E1819D75}" type="slidenum">
              <a:rPr lang="es-VE" smtClean="0"/>
              <a:t>‹Nº›</a:t>
            </a:fld>
            <a:endParaRPr lang="es-VE"/>
          </a:p>
        </p:txBody>
      </p:sp>
    </p:spTree>
    <p:extLst>
      <p:ext uri="{BB962C8B-B14F-4D97-AF65-F5344CB8AC3E}">
        <p14:creationId xmlns:p14="http://schemas.microsoft.com/office/powerpoint/2010/main" val="3771786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1DC78F-3BA9-4592-814E-C5BF3D0A0BA6}" type="slidenum">
              <a:rPr lang="es-ES"/>
              <a:pPr/>
              <a:t>2</a:t>
            </a:fld>
            <a:endParaRPr lang="es-ES"/>
          </a:p>
        </p:txBody>
      </p:sp>
      <p:sp>
        <p:nvSpPr>
          <p:cNvPr id="13314" name="Rectangle 2"/>
          <p:cNvSpPr>
            <a:spLocks noGrp="1" noRot="1" noChangeAspect="1" noChangeArrowheads="1" noTextEdit="1"/>
          </p:cNvSpPr>
          <p:nvPr>
            <p:ph type="sldImg"/>
          </p:nvPr>
        </p:nvSpPr>
        <p:spPr bwMode="auto">
          <a:xfrm>
            <a:off x="1144588" y="685800"/>
            <a:ext cx="4573587" cy="3430588"/>
          </a:xfrm>
          <a:prstGeom prst="rect">
            <a:avLst/>
          </a:prstGeom>
          <a:solidFill>
            <a:srgbClr val="FFFFFF"/>
          </a:solidFill>
          <a:ln>
            <a:solidFill>
              <a:srgbClr val="000000"/>
            </a:solidFill>
            <a:miter lim="800000"/>
            <a:headEnd/>
            <a:tailEnd/>
          </a:ln>
        </p:spPr>
      </p:sp>
      <p:sp>
        <p:nvSpPr>
          <p:cNvPr id="13315" name="Rectangle 3"/>
          <p:cNvSpPr>
            <a:spLocks noGrp="1" noChangeArrowheads="1"/>
          </p:cNvSpPr>
          <p:nvPr>
            <p:ph type="body" idx="1"/>
          </p:nvPr>
        </p:nvSpPr>
        <p:spPr bwMode="auto">
          <a:xfrm>
            <a:off x="685800" y="4344988"/>
            <a:ext cx="5486400" cy="4113212"/>
          </a:xfrm>
          <a:prstGeom prst="rect">
            <a:avLst/>
          </a:prstGeom>
          <a:solidFill>
            <a:srgbClr val="FFFFFF"/>
          </a:solidFill>
          <a:ln>
            <a:solidFill>
              <a:srgbClr val="000000"/>
            </a:solidFill>
            <a:miter lim="800000"/>
            <a:headEnd/>
            <a:tailEnd/>
          </a:ln>
        </p:spPr>
        <p:txBody>
          <a:bodyPr/>
          <a:lstStyle/>
          <a:p>
            <a:r>
              <a:rPr lang="es-CO"/>
              <a:t>Es una secuencia de actividades cuyo objetivo ppal es poder hacer un control mediante entregas calendario en mano.</a:t>
            </a:r>
          </a:p>
          <a:p>
            <a:r>
              <a:rPr lang="es-CO"/>
              <a:t>Problema es dificil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923F4A-C854-4108-9986-693C50248917}" type="slidenum">
              <a:rPr lang="es-ES"/>
              <a:pPr/>
              <a:t>3</a:t>
            </a:fld>
            <a:endParaRPr lang="es-ES"/>
          </a:p>
        </p:txBody>
      </p:sp>
      <p:sp>
        <p:nvSpPr>
          <p:cNvPr id="15362" name="Rectangle 2"/>
          <p:cNvSpPr>
            <a:spLocks noGrp="1" noRot="1" noChangeAspect="1" noChangeArrowheads="1" noTextEdit="1"/>
          </p:cNvSpPr>
          <p:nvPr>
            <p:ph type="sldImg"/>
          </p:nvPr>
        </p:nvSpPr>
        <p:spPr bwMode="auto">
          <a:xfrm>
            <a:off x="1144588" y="685800"/>
            <a:ext cx="4573587" cy="3430588"/>
          </a:xfrm>
          <a:prstGeom prst="rect">
            <a:avLst/>
          </a:prstGeom>
          <a:solidFill>
            <a:srgbClr val="FFFFFF"/>
          </a:solidFill>
          <a:ln>
            <a:solidFill>
              <a:srgbClr val="000000"/>
            </a:solidFill>
            <a:miter lim="800000"/>
            <a:headEnd/>
            <a:tailEnd/>
          </a:ln>
        </p:spPr>
      </p:sp>
      <p:sp>
        <p:nvSpPr>
          <p:cNvPr id="15363" name="Rectangle 3"/>
          <p:cNvSpPr>
            <a:spLocks noGrp="1" noChangeArrowheads="1"/>
          </p:cNvSpPr>
          <p:nvPr>
            <p:ph type="body" idx="1"/>
          </p:nvPr>
        </p:nvSpPr>
        <p:spPr bwMode="auto">
          <a:xfrm>
            <a:off x="685800" y="4344988"/>
            <a:ext cx="5486400" cy="4113212"/>
          </a:xfrm>
          <a:prstGeom prst="rect">
            <a:avLst/>
          </a:prstGeom>
          <a:solidFill>
            <a:srgbClr val="FFFFFF"/>
          </a:solidFill>
          <a:ln>
            <a:solidFill>
              <a:srgbClr val="000000"/>
            </a:solidFill>
            <a:miter lim="800000"/>
            <a:headEnd/>
            <a:tailEnd/>
          </a:ln>
        </p:spPr>
        <p:txBody>
          <a:bodyPr/>
          <a:lstStyle/>
          <a:p>
            <a:r>
              <a:rPr lang="es-CO"/>
              <a:t>Es una secuencia de actividades cuyo objetivo ppal es poder hacer un control mediante entregas calendario en mano.</a:t>
            </a:r>
          </a:p>
          <a:p>
            <a:r>
              <a:rPr lang="es-CO"/>
              <a:t>Problema es dificil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9471B6-2DA6-4C0F-AEF4-134E59951F2A}" type="slidenum">
              <a:rPr lang="es-ES"/>
              <a:pPr/>
              <a:t>4</a:t>
            </a:fld>
            <a:endParaRPr lang="es-ES"/>
          </a:p>
        </p:txBody>
      </p:sp>
      <p:sp>
        <p:nvSpPr>
          <p:cNvPr id="17410" name="Rectangle 2"/>
          <p:cNvSpPr>
            <a:spLocks noGrp="1" noRot="1" noChangeAspect="1" noChangeArrowheads="1" noTextEdit="1"/>
          </p:cNvSpPr>
          <p:nvPr>
            <p:ph type="sldImg"/>
          </p:nvPr>
        </p:nvSpPr>
        <p:spPr bwMode="auto">
          <a:xfrm>
            <a:off x="1144588" y="685800"/>
            <a:ext cx="4573587" cy="3430588"/>
          </a:xfrm>
          <a:prstGeom prst="rect">
            <a:avLst/>
          </a:prstGeom>
          <a:solidFill>
            <a:srgbClr val="FFFFFF"/>
          </a:solidFill>
          <a:ln>
            <a:solidFill>
              <a:srgbClr val="000000"/>
            </a:solidFill>
            <a:miter lim="800000"/>
            <a:headEnd/>
            <a:tailEnd/>
          </a:ln>
        </p:spPr>
      </p:sp>
      <p:sp>
        <p:nvSpPr>
          <p:cNvPr id="17411" name="Rectangle 3"/>
          <p:cNvSpPr>
            <a:spLocks noGrp="1" noChangeArrowheads="1"/>
          </p:cNvSpPr>
          <p:nvPr>
            <p:ph type="body" idx="1"/>
          </p:nvPr>
        </p:nvSpPr>
        <p:spPr bwMode="auto">
          <a:xfrm>
            <a:off x="685800" y="4344988"/>
            <a:ext cx="5486400" cy="4113212"/>
          </a:xfrm>
          <a:prstGeom prst="rect">
            <a:avLst/>
          </a:prstGeom>
          <a:solidFill>
            <a:srgbClr val="FFFFFF"/>
          </a:solidFill>
          <a:ln>
            <a:solidFill>
              <a:srgbClr val="000000"/>
            </a:solidFill>
            <a:miter lim="800000"/>
            <a:headEnd/>
            <a:tailEnd/>
          </a:ln>
        </p:spPr>
        <p:txBody>
          <a:bodyPr/>
          <a:lstStyle/>
          <a:p>
            <a:r>
              <a:rPr lang="es-CO"/>
              <a:t>En la fase de diseño se traducen los requisitos a una representación que permita evaluar la calidad del software que se va a construir antes de comenzar la implementación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27AE2F-F508-4E51-B40A-73320D213126}" type="slidenum">
              <a:rPr lang="es-ES"/>
              <a:pPr/>
              <a:t>5</a:t>
            </a:fld>
            <a:endParaRPr lang="es-ES"/>
          </a:p>
        </p:txBody>
      </p:sp>
      <p:sp>
        <p:nvSpPr>
          <p:cNvPr id="19458" name="Rectangle 2"/>
          <p:cNvSpPr>
            <a:spLocks noGrp="1" noRot="1" noChangeAspect="1" noChangeArrowheads="1" noTextEdit="1"/>
          </p:cNvSpPr>
          <p:nvPr>
            <p:ph type="sldImg"/>
          </p:nvPr>
        </p:nvSpPr>
        <p:spPr bwMode="auto">
          <a:xfrm>
            <a:off x="1144588" y="685800"/>
            <a:ext cx="4573587" cy="3430588"/>
          </a:xfrm>
          <a:prstGeom prst="rect">
            <a:avLst/>
          </a:prstGeom>
          <a:solidFill>
            <a:srgbClr val="FFFFFF"/>
          </a:solidFill>
          <a:ln>
            <a:solidFill>
              <a:srgbClr val="000000"/>
            </a:solidFill>
            <a:miter lim="800000"/>
            <a:headEnd/>
            <a:tailEnd/>
          </a:ln>
        </p:spPr>
      </p:sp>
      <p:sp>
        <p:nvSpPr>
          <p:cNvPr id="19459" name="Rectangle 3"/>
          <p:cNvSpPr>
            <a:spLocks noGrp="1" noChangeArrowheads="1"/>
          </p:cNvSpPr>
          <p:nvPr>
            <p:ph type="body" idx="1"/>
          </p:nvPr>
        </p:nvSpPr>
        <p:spPr bwMode="auto">
          <a:xfrm>
            <a:off x="685800" y="4344988"/>
            <a:ext cx="5486400" cy="4113212"/>
          </a:xfrm>
          <a:prstGeom prst="rect">
            <a:avLst/>
          </a:prstGeom>
          <a:solidFill>
            <a:srgbClr val="FFFFFF"/>
          </a:solidFill>
          <a:ln>
            <a:solidFill>
              <a:srgbClr val="000000"/>
            </a:solidFill>
            <a:miter lim="800000"/>
            <a:headEnd/>
            <a:tailEnd/>
          </a:ln>
        </p:spPr>
        <p:txBody>
          <a:bodyPr/>
          <a:lstStyle/>
          <a:p>
            <a:r>
              <a:rPr lang="es-CO"/>
              <a:t>En la fase de diseño se traducen los requisitos a una representación que permita evaluar la calidad del software que se va a construir antes de comenzar la implementación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9289A1-9CAE-41F6-8D58-9705D2874BBD}" type="slidenum">
              <a:rPr lang="es-ES"/>
              <a:pPr/>
              <a:t>6</a:t>
            </a:fld>
            <a:endParaRPr lang="es-ES"/>
          </a:p>
        </p:txBody>
      </p:sp>
      <p:sp>
        <p:nvSpPr>
          <p:cNvPr id="21506" name="Rectangle 2"/>
          <p:cNvSpPr>
            <a:spLocks noGrp="1" noRot="1" noChangeAspect="1" noChangeArrowheads="1" noTextEdit="1"/>
          </p:cNvSpPr>
          <p:nvPr>
            <p:ph type="sldImg"/>
          </p:nvPr>
        </p:nvSpPr>
        <p:spPr bwMode="auto">
          <a:xfrm>
            <a:off x="1144588" y="685800"/>
            <a:ext cx="4573587" cy="3430588"/>
          </a:xfrm>
          <a:prstGeom prst="rect">
            <a:avLst/>
          </a:prstGeom>
          <a:solidFill>
            <a:srgbClr val="FFFFFF"/>
          </a:solidFill>
          <a:ln>
            <a:solidFill>
              <a:srgbClr val="000000"/>
            </a:solidFill>
            <a:miter lim="800000"/>
            <a:headEnd/>
            <a:tailEnd/>
          </a:ln>
        </p:spPr>
      </p:sp>
      <p:sp>
        <p:nvSpPr>
          <p:cNvPr id="21507" name="Rectangle 3"/>
          <p:cNvSpPr>
            <a:spLocks noGrp="1" noChangeArrowheads="1"/>
          </p:cNvSpPr>
          <p:nvPr>
            <p:ph type="body" idx="1"/>
          </p:nvPr>
        </p:nvSpPr>
        <p:spPr bwMode="auto">
          <a:xfrm>
            <a:off x="685800" y="4344988"/>
            <a:ext cx="5486400" cy="4113212"/>
          </a:xfrm>
          <a:prstGeom prst="rect">
            <a:avLst/>
          </a:prstGeom>
          <a:solidFill>
            <a:srgbClr val="FFFFFF"/>
          </a:solidFill>
          <a:ln>
            <a:solidFill>
              <a:srgbClr val="000000"/>
            </a:solidFill>
            <a:miter lim="800000"/>
            <a:headEnd/>
            <a:tailEnd/>
          </a:ln>
        </p:spPr>
        <p:txBody>
          <a:bodyPr/>
          <a:lstStyle/>
          <a:p>
            <a:r>
              <a:rPr lang="es-CO"/>
              <a:t>En la fase de diseño se traducen los requisitos a una representación que permita evaluar la calidad del software que se va a construir antes de comenzar la implementación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54B07F-C131-43D5-8530-9E155BA60DF6}" type="slidenum">
              <a:rPr lang="es-ES"/>
              <a:pPr/>
              <a:t>7</a:t>
            </a:fld>
            <a:endParaRPr lang="es-ES"/>
          </a:p>
        </p:txBody>
      </p:sp>
      <p:sp>
        <p:nvSpPr>
          <p:cNvPr id="23554" name="Rectangle 2"/>
          <p:cNvSpPr>
            <a:spLocks noGrp="1" noRot="1" noChangeAspect="1" noChangeArrowheads="1" noTextEdit="1"/>
          </p:cNvSpPr>
          <p:nvPr>
            <p:ph type="sldImg"/>
          </p:nvPr>
        </p:nvSpPr>
        <p:spPr bwMode="auto">
          <a:xfrm>
            <a:off x="1144588" y="685800"/>
            <a:ext cx="4573587" cy="3430588"/>
          </a:xfrm>
          <a:prstGeom prst="rect">
            <a:avLst/>
          </a:prstGeom>
          <a:solidFill>
            <a:srgbClr val="FFFFFF"/>
          </a:solidFill>
          <a:ln>
            <a:solidFill>
              <a:srgbClr val="000000"/>
            </a:solidFill>
            <a:miter lim="800000"/>
            <a:headEnd/>
            <a:tailEnd/>
          </a:ln>
        </p:spPr>
      </p:sp>
      <p:sp>
        <p:nvSpPr>
          <p:cNvPr id="23555" name="Rectangle 3"/>
          <p:cNvSpPr>
            <a:spLocks noGrp="1" noChangeArrowheads="1"/>
          </p:cNvSpPr>
          <p:nvPr>
            <p:ph type="body" idx="1"/>
          </p:nvPr>
        </p:nvSpPr>
        <p:spPr bwMode="auto">
          <a:xfrm>
            <a:off x="685800" y="4344988"/>
            <a:ext cx="5486400" cy="4113212"/>
          </a:xfrm>
          <a:prstGeom prst="rect">
            <a:avLst/>
          </a:prstGeom>
          <a:solidFill>
            <a:srgbClr val="FFFFFF"/>
          </a:solidFill>
          <a:ln>
            <a:solidFill>
              <a:srgbClr val="000000"/>
            </a:solidFill>
            <a:miter lim="800000"/>
            <a:headEnd/>
            <a:tailEnd/>
          </a:ln>
        </p:spPr>
        <p:txBody>
          <a:bodyPr/>
          <a:lstStyle/>
          <a:p>
            <a:r>
              <a:rPr lang="es-CO"/>
              <a:t>En la fase de diseño se traducen los requisitos a una representación que permita evaluar la calidad del software que se va a construir antes de comenzar la implementación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E161A2-5E75-4EA2-8AF7-15D2D76F3F35}" type="slidenum">
              <a:rPr lang="es-ES"/>
              <a:pPr/>
              <a:t>8</a:t>
            </a:fld>
            <a:endParaRPr lang="es-ES"/>
          </a:p>
        </p:txBody>
      </p:sp>
      <p:sp>
        <p:nvSpPr>
          <p:cNvPr id="25602" name="Rectangle 2"/>
          <p:cNvSpPr>
            <a:spLocks noGrp="1" noRot="1" noChangeAspect="1" noChangeArrowheads="1" noTextEdit="1"/>
          </p:cNvSpPr>
          <p:nvPr>
            <p:ph type="sldImg"/>
          </p:nvPr>
        </p:nvSpPr>
        <p:spPr bwMode="auto">
          <a:xfrm>
            <a:off x="1144588" y="685800"/>
            <a:ext cx="4573587" cy="3430588"/>
          </a:xfrm>
          <a:prstGeom prst="rect">
            <a:avLst/>
          </a:prstGeom>
          <a:solidFill>
            <a:srgbClr val="FFFFFF"/>
          </a:solidFill>
          <a:ln>
            <a:solidFill>
              <a:srgbClr val="000000"/>
            </a:solidFill>
            <a:miter lim="800000"/>
            <a:headEnd/>
            <a:tailEnd/>
          </a:ln>
        </p:spPr>
      </p:sp>
      <p:sp>
        <p:nvSpPr>
          <p:cNvPr id="25603" name="Rectangle 3"/>
          <p:cNvSpPr>
            <a:spLocks noGrp="1" noChangeArrowheads="1"/>
          </p:cNvSpPr>
          <p:nvPr>
            <p:ph type="body" idx="1"/>
          </p:nvPr>
        </p:nvSpPr>
        <p:spPr bwMode="auto">
          <a:xfrm>
            <a:off x="685800" y="4344988"/>
            <a:ext cx="5486400" cy="4113212"/>
          </a:xfrm>
          <a:prstGeom prst="rect">
            <a:avLst/>
          </a:prstGeom>
          <a:solidFill>
            <a:srgbClr val="FFFFFF"/>
          </a:solidFill>
          <a:ln>
            <a:solidFill>
              <a:srgbClr val="000000"/>
            </a:solidFill>
            <a:miter lim="800000"/>
            <a:headEnd/>
            <a:tailEnd/>
          </a:ln>
        </p:spPr>
        <p:txBody>
          <a:bodyPr/>
          <a:lstStyle/>
          <a:p>
            <a:r>
              <a:rPr lang="es-CO"/>
              <a:t>En la fase de diseño se traducen los requisitos a una representación que permita evaluar la calidad del software que se va a construir antes de comenzar la implementación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43000" y="685800"/>
            <a:ext cx="4572000" cy="3429000"/>
          </a:xfrm>
        </p:spPr>
      </p:sp>
      <p:sp>
        <p:nvSpPr>
          <p:cNvPr id="3" name="2 Marcador de notas"/>
          <p:cNvSpPr>
            <a:spLocks noGrp="1"/>
          </p:cNvSpPr>
          <p:nvPr>
            <p:ph type="body" idx="1"/>
          </p:nvPr>
        </p:nvSpPr>
        <p:spPr/>
        <p:txBody>
          <a:bodyPr/>
          <a:lstStyle/>
          <a:p>
            <a:endParaRPr lang="es-MX"/>
          </a:p>
        </p:txBody>
      </p:sp>
    </p:spTree>
    <p:extLst>
      <p:ext uri="{BB962C8B-B14F-4D97-AF65-F5344CB8AC3E}">
        <p14:creationId xmlns:p14="http://schemas.microsoft.com/office/powerpoint/2010/main" val="1845722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8DD45A0B-25D0-427F-9A01-9621DA995F68}" type="datetimeFigureOut">
              <a:rPr lang="es-VE" smtClean="0"/>
              <a:t>25/02/2026</a:t>
            </a:fld>
            <a:endParaRPr lang="es-VE"/>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351242E9-4119-4531-B79B-1C8CBE83302A}" type="slidenum">
              <a:rPr lang="es-VE" smtClean="0"/>
              <a:t>‹Nº›</a:t>
            </a:fld>
            <a:endParaRPr lang="es-VE"/>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s-VE"/>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s-ES"/>
              <a:t>Haga clic para modificar el estilo de 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8DD45A0B-25D0-427F-9A01-9621DA995F68}" type="datetimeFigureOut">
              <a:rPr lang="es-VE" smtClean="0"/>
              <a:t>25/02/2026</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351242E9-4119-4531-B79B-1C8CBE83302A}" type="slidenum">
              <a:rPr lang="es-VE" smtClean="0"/>
              <a:t>‹Nº›</a:t>
            </a:fld>
            <a:endParaRPr lang="es-V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DD45A0B-25D0-427F-9A01-9621DA995F68}" type="datetimeFigureOut">
              <a:rPr lang="es-VE" smtClean="0"/>
              <a:t>25/02/2026</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351242E9-4119-4531-B79B-1C8CBE83302A}" type="slidenum">
              <a:rPr lang="es-VE" smtClean="0"/>
              <a:t>‹Nº›</a:t>
            </a:fld>
            <a:endParaRPr lang="es-V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DD45A0B-25D0-427F-9A01-9621DA995F68}" type="datetimeFigureOut">
              <a:rPr lang="es-VE" smtClean="0"/>
              <a:t>25/02/2026</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351242E9-4119-4531-B79B-1C8CBE83302A}" type="slidenum">
              <a:rPr lang="es-VE" smtClean="0"/>
              <a:t>‹Nº›</a:t>
            </a:fld>
            <a:endParaRPr lang="es-VE"/>
          </a:p>
        </p:txBody>
      </p:sp>
      <p:sp>
        <p:nvSpPr>
          <p:cNvPr id="7" name="Title 6"/>
          <p:cNvSpPr>
            <a:spLocks noGrp="1"/>
          </p:cNvSpPr>
          <p:nvPr>
            <p:ph type="title"/>
          </p:nvPr>
        </p:nvSpPr>
        <p:spPr/>
        <p:txBody>
          <a:bodyPr/>
          <a:lstStyle/>
          <a:p>
            <a:r>
              <a:rPr lang="es-ES"/>
              <a:t>Haga clic para modificar el estilo de título del patrón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9" name="Date Placeholder 8"/>
          <p:cNvSpPr>
            <a:spLocks noGrp="1"/>
          </p:cNvSpPr>
          <p:nvPr>
            <p:ph type="dt" sz="half" idx="10"/>
          </p:nvPr>
        </p:nvSpPr>
        <p:spPr/>
        <p:txBody>
          <a:bodyPr/>
          <a:lstStyle>
            <a:lvl1pPr>
              <a:defRPr>
                <a:solidFill>
                  <a:srgbClr val="FFFFFF"/>
                </a:solidFill>
              </a:defRPr>
            </a:lvl1pPr>
          </a:lstStyle>
          <a:p>
            <a:fld id="{8DD45A0B-25D0-427F-9A01-9621DA995F68}" type="datetimeFigureOut">
              <a:rPr lang="es-VE" smtClean="0"/>
              <a:t>25/02/2026</a:t>
            </a:fld>
            <a:endParaRPr lang="es-VE"/>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351242E9-4119-4531-B79B-1C8CBE83302A}" type="slidenum">
              <a:rPr lang="es-VE" smtClean="0"/>
              <a:t>‹Nº›</a:t>
            </a:fld>
            <a:endParaRPr lang="es-VE"/>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s-VE"/>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s-ES"/>
              <a:t>Haga clic para modificar el estilo de título del patrón</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8DD45A0B-25D0-427F-9A01-9621DA995F68}" type="datetimeFigureOut">
              <a:rPr lang="es-VE" smtClean="0"/>
              <a:t>25/02/2026</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351242E9-4119-4531-B79B-1C8CBE83302A}" type="slidenum">
              <a:rPr lang="es-VE" smtClean="0"/>
              <a:t>‹Nº›</a:t>
            </a:fld>
            <a:endParaRPr lang="es-VE"/>
          </a:p>
        </p:txBody>
      </p:sp>
      <p:sp>
        <p:nvSpPr>
          <p:cNvPr id="8" name="Title 7"/>
          <p:cNvSpPr>
            <a:spLocks noGrp="1"/>
          </p:cNvSpPr>
          <p:nvPr>
            <p:ph type="title"/>
          </p:nvPr>
        </p:nvSpPr>
        <p:spPr/>
        <p:txBody>
          <a:bodyPr/>
          <a:lstStyle/>
          <a:p>
            <a:r>
              <a:rPr lang="es-ES"/>
              <a:t>Haga clic para modificar el estilo de título del patrón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8DD45A0B-25D0-427F-9A01-9621DA995F68}" type="datetimeFigureOut">
              <a:rPr lang="es-VE" smtClean="0"/>
              <a:t>25/02/2026</a:t>
            </a:fld>
            <a:endParaRPr lang="es-VE"/>
          </a:p>
        </p:txBody>
      </p:sp>
      <p:sp>
        <p:nvSpPr>
          <p:cNvPr id="8" name="Footer Placeholder 7"/>
          <p:cNvSpPr>
            <a:spLocks noGrp="1"/>
          </p:cNvSpPr>
          <p:nvPr>
            <p:ph type="ftr" sz="quarter" idx="11"/>
          </p:nvPr>
        </p:nvSpPr>
        <p:spPr/>
        <p:txBody>
          <a:bodyPr/>
          <a:lstStyle/>
          <a:p>
            <a:endParaRPr lang="es-VE"/>
          </a:p>
        </p:txBody>
      </p:sp>
      <p:sp>
        <p:nvSpPr>
          <p:cNvPr id="9" name="Slide Number Placeholder 8"/>
          <p:cNvSpPr>
            <a:spLocks noGrp="1"/>
          </p:cNvSpPr>
          <p:nvPr>
            <p:ph type="sldNum" sz="quarter" idx="12"/>
          </p:nvPr>
        </p:nvSpPr>
        <p:spPr/>
        <p:txBody>
          <a:bodyPr/>
          <a:lstStyle/>
          <a:p>
            <a:fld id="{351242E9-4119-4531-B79B-1C8CBE83302A}" type="slidenum">
              <a:rPr lang="es-VE" smtClean="0"/>
              <a:t>‹Nº›</a:t>
            </a:fld>
            <a:endParaRPr lang="es-VE"/>
          </a:p>
        </p:txBody>
      </p:sp>
      <p:sp>
        <p:nvSpPr>
          <p:cNvPr id="10" name="Title 9"/>
          <p:cNvSpPr>
            <a:spLocks noGrp="1"/>
          </p:cNvSpPr>
          <p:nvPr>
            <p:ph type="title"/>
          </p:nvPr>
        </p:nvSpPr>
        <p:spPr/>
        <p:txBody>
          <a:bodyPr/>
          <a:lstStyle/>
          <a:p>
            <a:r>
              <a:rPr lang="es-ES"/>
              <a:t>Haga clic para modificar el estilo de título del patrón</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DD45A0B-25D0-427F-9A01-9621DA995F68}" type="datetimeFigureOut">
              <a:rPr lang="es-VE" smtClean="0"/>
              <a:t>25/02/2026</a:t>
            </a:fld>
            <a:endParaRPr lang="es-VE"/>
          </a:p>
        </p:txBody>
      </p:sp>
      <p:sp>
        <p:nvSpPr>
          <p:cNvPr id="4" name="Footer Placeholder 3"/>
          <p:cNvSpPr>
            <a:spLocks noGrp="1"/>
          </p:cNvSpPr>
          <p:nvPr>
            <p:ph type="ftr" sz="quarter" idx="11"/>
          </p:nvPr>
        </p:nvSpPr>
        <p:spPr/>
        <p:txBody>
          <a:bodyPr/>
          <a:lstStyle/>
          <a:p>
            <a:endParaRPr lang="es-VE"/>
          </a:p>
        </p:txBody>
      </p:sp>
      <p:sp>
        <p:nvSpPr>
          <p:cNvPr id="5" name="Slide Number Placeholder 4"/>
          <p:cNvSpPr>
            <a:spLocks noGrp="1"/>
          </p:cNvSpPr>
          <p:nvPr>
            <p:ph type="sldNum" sz="quarter" idx="12"/>
          </p:nvPr>
        </p:nvSpPr>
        <p:spPr/>
        <p:txBody>
          <a:bodyPr/>
          <a:lstStyle/>
          <a:p>
            <a:fld id="{351242E9-4119-4531-B79B-1C8CBE83302A}" type="slidenum">
              <a:rPr lang="es-VE" smtClean="0"/>
              <a:t>‹Nº›</a:t>
            </a:fld>
            <a:endParaRPr lang="es-VE"/>
          </a:p>
        </p:txBody>
      </p:sp>
      <p:sp>
        <p:nvSpPr>
          <p:cNvPr id="6" name="Title 5"/>
          <p:cNvSpPr>
            <a:spLocks noGrp="1"/>
          </p:cNvSpPr>
          <p:nvPr>
            <p:ph type="title"/>
          </p:nvPr>
        </p:nvSpPr>
        <p:spPr/>
        <p:txBody>
          <a:bodyPr/>
          <a:lstStyle/>
          <a:p>
            <a:r>
              <a:rPr lang="es-ES"/>
              <a:t>Haga clic para modificar el estilo de título del patrón</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8DD45A0B-25D0-427F-9A01-9621DA995F68}" type="datetimeFigureOut">
              <a:rPr lang="es-VE" smtClean="0"/>
              <a:t>25/02/2026</a:t>
            </a:fld>
            <a:endParaRPr lang="es-VE"/>
          </a:p>
        </p:txBody>
      </p:sp>
      <p:sp>
        <p:nvSpPr>
          <p:cNvPr id="3" name="Footer Placeholder 2"/>
          <p:cNvSpPr>
            <a:spLocks noGrp="1"/>
          </p:cNvSpPr>
          <p:nvPr>
            <p:ph type="ftr" sz="quarter" idx="11"/>
          </p:nvPr>
        </p:nvSpPr>
        <p:spPr/>
        <p:txBody>
          <a:bodyPr/>
          <a:lstStyle/>
          <a:p>
            <a:endParaRPr lang="es-VE"/>
          </a:p>
        </p:txBody>
      </p:sp>
      <p:sp>
        <p:nvSpPr>
          <p:cNvPr id="4" name="Slide Number Placeholder 3"/>
          <p:cNvSpPr>
            <a:spLocks noGrp="1"/>
          </p:cNvSpPr>
          <p:nvPr>
            <p:ph type="sldNum" sz="quarter" idx="12"/>
          </p:nvPr>
        </p:nvSpPr>
        <p:spPr/>
        <p:txBody>
          <a:bodyPr/>
          <a:lstStyle/>
          <a:p>
            <a:fld id="{351242E9-4119-4531-B79B-1C8CBE83302A}" type="slidenum">
              <a:rPr lang="es-VE" smtClean="0"/>
              <a:t>‹Nº›</a:t>
            </a:fld>
            <a:endParaRPr lang="es-V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8DD45A0B-25D0-427F-9A01-9621DA995F68}" type="datetimeFigureOut">
              <a:rPr lang="es-VE" smtClean="0"/>
              <a:t>25/02/2026</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351242E9-4119-4531-B79B-1C8CBE83302A}" type="slidenum">
              <a:rPr lang="es-VE" smtClean="0"/>
              <a:t>‹Nº›</a:t>
            </a:fld>
            <a:endParaRPr lang="es-VE"/>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s-ES"/>
              <a:t>Haga clic para modificar el estilo de título del patrón</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8DD45A0B-25D0-427F-9A01-9621DA995F68}" type="datetimeFigureOut">
              <a:rPr lang="es-VE" smtClean="0"/>
              <a:t>25/02/2026</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351242E9-4119-4531-B79B-1C8CBE83302A}" type="slidenum">
              <a:rPr lang="es-VE" smtClean="0"/>
              <a:t>‹Nº›</a:t>
            </a:fld>
            <a:endParaRPr lang="es-VE"/>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s-ES"/>
              <a:t>Haga clic para modificar el estilo de título del patrón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8DD45A0B-25D0-427F-9A01-9621DA995F68}" type="datetimeFigureOut">
              <a:rPr lang="es-VE" smtClean="0"/>
              <a:t>25/02/2026</a:t>
            </a:fld>
            <a:endParaRPr lang="es-VE"/>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s-VE"/>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351242E9-4119-4531-B79B-1C8CBE83302A}" type="slidenum">
              <a:rPr lang="es-VE" smtClean="0"/>
              <a:t>‹Nº›</a:t>
            </a:fld>
            <a:endParaRPr lang="es-VE"/>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VE" dirty="0"/>
              <a:t>Modelo de desarrollo de software</a:t>
            </a:r>
          </a:p>
        </p:txBody>
      </p:sp>
    </p:spTree>
    <p:extLst>
      <p:ext uri="{BB962C8B-B14F-4D97-AF65-F5344CB8AC3E}">
        <p14:creationId xmlns:p14="http://schemas.microsoft.com/office/powerpoint/2010/main" val="13491569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idx="1"/>
          </p:nvPr>
        </p:nvSpPr>
        <p:spPr>
          <a:xfrm>
            <a:off x="467544" y="1916832"/>
            <a:ext cx="8229600" cy="4387342"/>
          </a:xfrm>
        </p:spPr>
        <p:txBody>
          <a:bodyPr/>
          <a:lstStyle/>
          <a:p>
            <a:pPr algn="just" eaLnBrk="1" hangingPunct="1">
              <a:lnSpc>
                <a:spcPct val="80000"/>
              </a:lnSpc>
              <a:buSzPct val="101000"/>
              <a:buFont typeface="Arial"/>
              <a:buChar char="•"/>
            </a:pPr>
            <a:r>
              <a:rPr lang="es-ES" sz="2800" dirty="0">
                <a:solidFill>
                  <a:schemeClr val="tx1"/>
                </a:solidFill>
                <a:cs typeface="Gill Sans"/>
              </a:rPr>
              <a:t>En el modelo espiral, el software se desarrolla en una serie de versiones incrementales.</a:t>
            </a:r>
          </a:p>
          <a:p>
            <a:pPr algn="just" eaLnBrk="1" hangingPunct="1">
              <a:lnSpc>
                <a:spcPct val="80000"/>
              </a:lnSpc>
              <a:buSzPct val="101000"/>
              <a:buFont typeface="Arial"/>
              <a:buChar char="•"/>
            </a:pPr>
            <a:r>
              <a:rPr lang="es-ES" sz="2800" dirty="0">
                <a:solidFill>
                  <a:schemeClr val="tx1"/>
                </a:solidFill>
                <a:cs typeface="Gill Sans"/>
              </a:rPr>
              <a:t>En las primeras iteraciones, la versión incremental podría ser un modelo en papel o un prototipo.</a:t>
            </a:r>
          </a:p>
          <a:p>
            <a:pPr algn="just" eaLnBrk="1" hangingPunct="1">
              <a:lnSpc>
                <a:spcPct val="80000"/>
              </a:lnSpc>
              <a:buSzPct val="101000"/>
              <a:buFont typeface="Arial"/>
              <a:buChar char="•"/>
            </a:pPr>
            <a:r>
              <a:rPr lang="es-ES" sz="2800" dirty="0">
                <a:solidFill>
                  <a:schemeClr val="tx1"/>
                </a:solidFill>
                <a:cs typeface="Gill Sans"/>
              </a:rPr>
              <a:t>En las últimas iteraciones, se producen versiones cada vez mas completas de ingeniería del sistema.</a:t>
            </a:r>
          </a:p>
        </p:txBody>
      </p:sp>
      <p:sp>
        <p:nvSpPr>
          <p:cNvPr id="3" name="1 Título"/>
          <p:cNvSpPr>
            <a:spLocks noGrp="1"/>
          </p:cNvSpPr>
          <p:nvPr>
            <p:ph type="title"/>
          </p:nvPr>
        </p:nvSpPr>
        <p:spPr>
          <a:xfrm>
            <a:off x="683568" y="260648"/>
            <a:ext cx="8042276" cy="1040772"/>
          </a:xfrm>
        </p:spPr>
        <p:txBody>
          <a:bodyPr rtlCol="0"/>
          <a:lstStyle/>
          <a:p>
            <a:pPr algn="ctr" eaLnBrk="1" fontAlgn="auto" hangingPunct="1">
              <a:spcAft>
                <a:spcPts val="0"/>
              </a:spcAft>
              <a:defRPr/>
            </a:pPr>
            <a:r>
              <a:rPr lang="es-MX" sz="3600" b="1" dirty="0">
                <a:latin typeface="Gill Sans"/>
                <a:ea typeface="+mj-ea"/>
                <a:cs typeface="Gill Sans"/>
              </a:rPr>
              <a:t>Modelo en espiral</a:t>
            </a:r>
          </a:p>
        </p:txBody>
      </p:sp>
    </p:spTree>
    <p:extLst>
      <p:ext uri="{BB962C8B-B14F-4D97-AF65-F5344CB8AC3E}">
        <p14:creationId xmlns:p14="http://schemas.microsoft.com/office/powerpoint/2010/main" val="3681949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1950661" y="0"/>
            <a:ext cx="5214937" cy="1143000"/>
          </a:xfrm>
        </p:spPr>
        <p:txBody>
          <a:bodyPr rtlCol="0"/>
          <a:lstStyle/>
          <a:p>
            <a:pPr eaLnBrk="1" fontAlgn="auto" hangingPunct="1">
              <a:spcAft>
                <a:spcPts val="0"/>
              </a:spcAft>
              <a:defRPr/>
            </a:pPr>
            <a:r>
              <a:rPr lang="es-ES" sz="3200" b="1" dirty="0">
                <a:solidFill>
                  <a:schemeClr val="tx1"/>
                </a:solidFill>
                <a:ea typeface="+mj-ea"/>
              </a:rPr>
              <a:t>Actividades estructurales</a:t>
            </a:r>
          </a:p>
        </p:txBody>
      </p:sp>
      <p:sp>
        <p:nvSpPr>
          <p:cNvPr id="5123" name="Rectangle 3"/>
          <p:cNvSpPr>
            <a:spLocks noGrp="1" noChangeArrowheads="1"/>
          </p:cNvSpPr>
          <p:nvPr>
            <p:ph idx="4294967295"/>
          </p:nvPr>
        </p:nvSpPr>
        <p:spPr>
          <a:xfrm>
            <a:off x="1485900" y="1000125"/>
            <a:ext cx="7658100" cy="5857875"/>
          </a:xfrm>
        </p:spPr>
        <p:txBody>
          <a:bodyPr>
            <a:normAutofit/>
          </a:bodyPr>
          <a:lstStyle/>
          <a:p>
            <a:pPr marL="273050" eaLnBrk="1" hangingPunct="1">
              <a:lnSpc>
                <a:spcPct val="70000"/>
              </a:lnSpc>
              <a:buClr>
                <a:srgbClr val="FAC810"/>
              </a:buClr>
              <a:buFontTx/>
              <a:buNone/>
            </a:pPr>
            <a:endParaRPr lang="es-ES" sz="2400">
              <a:solidFill>
                <a:srgbClr val="D9D9D9"/>
              </a:solidFill>
              <a:latin typeface="Gill Sans MT" charset="0"/>
            </a:endParaRPr>
          </a:p>
          <a:p>
            <a:pPr marL="273050" eaLnBrk="1" hangingPunct="1">
              <a:lnSpc>
                <a:spcPct val="70000"/>
              </a:lnSpc>
              <a:buClr>
                <a:srgbClr val="FAC810"/>
              </a:buClr>
              <a:buFontTx/>
              <a:buNone/>
            </a:pPr>
            <a:endParaRPr lang="es-ES" sz="2400">
              <a:solidFill>
                <a:srgbClr val="D9D9D9"/>
              </a:solidFill>
              <a:latin typeface="Gill Sans MT" charset="0"/>
            </a:endParaRPr>
          </a:p>
          <a:p>
            <a:pPr marL="273050" eaLnBrk="1" hangingPunct="1">
              <a:lnSpc>
                <a:spcPct val="70000"/>
              </a:lnSpc>
              <a:buClr>
                <a:srgbClr val="FAC810"/>
              </a:buClr>
              <a:buFontTx/>
              <a:buNone/>
            </a:pPr>
            <a:endParaRPr lang="es-ES" sz="2400">
              <a:solidFill>
                <a:srgbClr val="D9D9D9"/>
              </a:solidFill>
              <a:latin typeface="Gill Sans MT" charset="0"/>
            </a:endParaRPr>
          </a:p>
          <a:p>
            <a:pPr marL="273050" eaLnBrk="1" hangingPunct="1">
              <a:lnSpc>
                <a:spcPct val="70000"/>
              </a:lnSpc>
              <a:buClr>
                <a:srgbClr val="FAC810"/>
              </a:buClr>
              <a:buFontTx/>
              <a:buNone/>
            </a:pPr>
            <a:endParaRPr lang="es-ES" sz="2400">
              <a:solidFill>
                <a:srgbClr val="D9D9D9"/>
              </a:solidFill>
              <a:latin typeface="Gill Sans MT" charset="0"/>
            </a:endParaRPr>
          </a:p>
          <a:p>
            <a:pPr marL="273050" eaLnBrk="1" hangingPunct="1">
              <a:lnSpc>
                <a:spcPct val="70000"/>
              </a:lnSpc>
              <a:buClr>
                <a:srgbClr val="FAC810"/>
              </a:buClr>
              <a:buFontTx/>
              <a:buNone/>
            </a:pPr>
            <a:endParaRPr lang="es-ES" sz="2400">
              <a:solidFill>
                <a:srgbClr val="D9D9D9"/>
              </a:solidFill>
              <a:latin typeface="Gill Sans MT" charset="0"/>
            </a:endParaRPr>
          </a:p>
          <a:p>
            <a:pPr marL="273050" eaLnBrk="1" hangingPunct="1">
              <a:lnSpc>
                <a:spcPct val="70000"/>
              </a:lnSpc>
              <a:buClr>
                <a:srgbClr val="FAC810"/>
              </a:buClr>
              <a:buFontTx/>
              <a:buNone/>
            </a:pPr>
            <a:endParaRPr lang="es-ES" sz="2400">
              <a:solidFill>
                <a:srgbClr val="D9D9D9"/>
              </a:solidFill>
              <a:latin typeface="Gill Sans MT" charset="0"/>
            </a:endParaRPr>
          </a:p>
          <a:p>
            <a:pPr marL="273050" eaLnBrk="1" hangingPunct="1">
              <a:lnSpc>
                <a:spcPct val="70000"/>
              </a:lnSpc>
              <a:buClr>
                <a:srgbClr val="FAC810"/>
              </a:buClr>
              <a:buFontTx/>
              <a:buNone/>
            </a:pPr>
            <a:endParaRPr lang="es-ES" sz="2400">
              <a:solidFill>
                <a:srgbClr val="D9D9D9"/>
              </a:solidFill>
              <a:latin typeface="Gill Sans MT" charset="0"/>
            </a:endParaRPr>
          </a:p>
          <a:p>
            <a:pPr marL="273050" eaLnBrk="1" hangingPunct="1">
              <a:lnSpc>
                <a:spcPct val="70000"/>
              </a:lnSpc>
              <a:buClr>
                <a:srgbClr val="FAC810"/>
              </a:buClr>
              <a:buFontTx/>
              <a:buNone/>
            </a:pPr>
            <a:endParaRPr lang="es-ES" sz="2400">
              <a:solidFill>
                <a:srgbClr val="D9D9D9"/>
              </a:solidFill>
              <a:latin typeface="Gill Sans MT" charset="0"/>
            </a:endParaRPr>
          </a:p>
          <a:p>
            <a:pPr marL="273050" eaLnBrk="1" hangingPunct="1">
              <a:lnSpc>
                <a:spcPct val="70000"/>
              </a:lnSpc>
              <a:buClr>
                <a:srgbClr val="FAC810"/>
              </a:buClr>
              <a:buFontTx/>
              <a:buNone/>
            </a:pPr>
            <a:endParaRPr lang="es-ES" sz="2400">
              <a:solidFill>
                <a:srgbClr val="D9D9D9"/>
              </a:solidFill>
              <a:latin typeface="Gill Sans MT" charset="0"/>
            </a:endParaRPr>
          </a:p>
          <a:p>
            <a:pPr marL="273050" eaLnBrk="1" hangingPunct="1">
              <a:lnSpc>
                <a:spcPct val="70000"/>
              </a:lnSpc>
              <a:buClr>
                <a:srgbClr val="FAC810"/>
              </a:buClr>
              <a:buFontTx/>
              <a:buNone/>
            </a:pPr>
            <a:endParaRPr lang="es-ES" sz="2400">
              <a:solidFill>
                <a:srgbClr val="D9D9D9"/>
              </a:solidFill>
              <a:latin typeface="Gill Sans MT" charset="0"/>
            </a:endParaRPr>
          </a:p>
          <a:p>
            <a:pPr marL="273050" eaLnBrk="1" hangingPunct="1">
              <a:lnSpc>
                <a:spcPct val="70000"/>
              </a:lnSpc>
              <a:buClr>
                <a:srgbClr val="FAC810"/>
              </a:buClr>
              <a:buFontTx/>
              <a:buNone/>
            </a:pPr>
            <a:endParaRPr lang="es-ES" sz="2400">
              <a:solidFill>
                <a:srgbClr val="D9D9D9"/>
              </a:solidFill>
              <a:latin typeface="Gill Sans MT" charset="0"/>
            </a:endParaRPr>
          </a:p>
          <a:p>
            <a:pPr marL="273050" eaLnBrk="1" hangingPunct="1">
              <a:lnSpc>
                <a:spcPct val="70000"/>
              </a:lnSpc>
              <a:buClr>
                <a:srgbClr val="FAC810"/>
              </a:buClr>
              <a:buFontTx/>
              <a:buNone/>
            </a:pPr>
            <a:endParaRPr lang="es-ES" sz="2400">
              <a:solidFill>
                <a:srgbClr val="D9D9D9"/>
              </a:solidFill>
              <a:latin typeface="Gill Sans MT" charset="0"/>
            </a:endParaRPr>
          </a:p>
          <a:p>
            <a:pPr marL="273050" eaLnBrk="1" hangingPunct="1">
              <a:lnSpc>
                <a:spcPct val="70000"/>
              </a:lnSpc>
              <a:buClr>
                <a:srgbClr val="FAC810"/>
              </a:buClr>
              <a:buFontTx/>
              <a:buNone/>
            </a:pPr>
            <a:endParaRPr lang="es-ES" sz="2400">
              <a:solidFill>
                <a:srgbClr val="D9D9D9"/>
              </a:solidFill>
              <a:latin typeface="Gill Sans MT" charset="0"/>
            </a:endParaRPr>
          </a:p>
          <a:p>
            <a:pPr marL="273050" eaLnBrk="1" hangingPunct="1">
              <a:lnSpc>
                <a:spcPct val="70000"/>
              </a:lnSpc>
              <a:buClr>
                <a:srgbClr val="FAC810"/>
              </a:buClr>
              <a:buFontTx/>
              <a:buNone/>
            </a:pPr>
            <a:endParaRPr lang="es-ES" sz="2400">
              <a:solidFill>
                <a:srgbClr val="D9D9D9"/>
              </a:solidFill>
              <a:latin typeface="Gill Sans MT" charset="0"/>
            </a:endParaRPr>
          </a:p>
          <a:p>
            <a:pPr marL="273050" eaLnBrk="1" hangingPunct="1">
              <a:lnSpc>
                <a:spcPct val="70000"/>
              </a:lnSpc>
              <a:buClr>
                <a:srgbClr val="FAC810"/>
              </a:buClr>
              <a:buFontTx/>
              <a:buNone/>
            </a:pPr>
            <a:endParaRPr lang="es-ES" sz="2400">
              <a:solidFill>
                <a:srgbClr val="D9D9D9"/>
              </a:solidFill>
              <a:latin typeface="Gill Sans MT" charset="0"/>
            </a:endParaRPr>
          </a:p>
          <a:p>
            <a:pPr marL="273050" eaLnBrk="1" hangingPunct="1">
              <a:lnSpc>
                <a:spcPct val="70000"/>
              </a:lnSpc>
              <a:buClr>
                <a:srgbClr val="FAC810"/>
              </a:buClr>
              <a:buFontTx/>
              <a:buNone/>
            </a:pPr>
            <a:r>
              <a:rPr lang="es-ES" sz="2400">
                <a:solidFill>
                  <a:srgbClr val="D9D9D9"/>
                </a:solidFill>
                <a:latin typeface="Gill Sans MT" charset="0"/>
              </a:rPr>
              <a:t>Un modelo en espiral típico.</a:t>
            </a:r>
          </a:p>
        </p:txBody>
      </p:sp>
      <p:sp>
        <p:nvSpPr>
          <p:cNvPr id="39940" name="Freeform 5"/>
          <p:cNvSpPr>
            <a:spLocks/>
          </p:cNvSpPr>
          <p:nvPr/>
        </p:nvSpPr>
        <p:spPr bwMode="auto">
          <a:xfrm>
            <a:off x="1285875" y="1785938"/>
            <a:ext cx="6640513" cy="3951287"/>
          </a:xfrm>
          <a:custGeom>
            <a:avLst/>
            <a:gdLst>
              <a:gd name="T0" fmla="*/ 2147483647 w 4622"/>
              <a:gd name="T1" fmla="*/ 2147483647 h 2808"/>
              <a:gd name="T2" fmla="*/ 2147483647 w 4622"/>
              <a:gd name="T3" fmla="*/ 2147483647 h 2808"/>
              <a:gd name="T4" fmla="*/ 2147483647 w 4622"/>
              <a:gd name="T5" fmla="*/ 2147483647 h 2808"/>
              <a:gd name="T6" fmla="*/ 2147483647 w 4622"/>
              <a:gd name="T7" fmla="*/ 2147483647 h 2808"/>
              <a:gd name="T8" fmla="*/ 2147483647 w 4622"/>
              <a:gd name="T9" fmla="*/ 2147483647 h 2808"/>
              <a:gd name="T10" fmla="*/ 2147483647 w 4622"/>
              <a:gd name="T11" fmla="*/ 2147483647 h 2808"/>
              <a:gd name="T12" fmla="*/ 2147483647 w 4622"/>
              <a:gd name="T13" fmla="*/ 2147483647 h 2808"/>
              <a:gd name="T14" fmla="*/ 2147483647 w 4622"/>
              <a:gd name="T15" fmla="*/ 2147483647 h 2808"/>
              <a:gd name="T16" fmla="*/ 2147483647 w 4622"/>
              <a:gd name="T17" fmla="*/ 2147483647 h 2808"/>
              <a:gd name="T18" fmla="*/ 2147483647 w 4622"/>
              <a:gd name="T19" fmla="*/ 2147483647 h 2808"/>
              <a:gd name="T20" fmla="*/ 2147483647 w 4622"/>
              <a:gd name="T21" fmla="*/ 2147483647 h 2808"/>
              <a:gd name="T22" fmla="*/ 2147483647 w 4622"/>
              <a:gd name="T23" fmla="*/ 2147483647 h 2808"/>
              <a:gd name="T24" fmla="*/ 2147483647 w 4622"/>
              <a:gd name="T25" fmla="*/ 2147483647 h 2808"/>
              <a:gd name="T26" fmla="*/ 2147483647 w 4622"/>
              <a:gd name="T27" fmla="*/ 2147483647 h 2808"/>
              <a:gd name="T28" fmla="*/ 2147483647 w 4622"/>
              <a:gd name="T29" fmla="*/ 2147483647 h 2808"/>
              <a:gd name="T30" fmla="*/ 2147483647 w 4622"/>
              <a:gd name="T31" fmla="*/ 2147483647 h 2808"/>
              <a:gd name="T32" fmla="*/ 2147483647 w 4622"/>
              <a:gd name="T33" fmla="*/ 2147483647 h 2808"/>
              <a:gd name="T34" fmla="*/ 2147483647 w 4622"/>
              <a:gd name="T35" fmla="*/ 2147483647 h 2808"/>
              <a:gd name="T36" fmla="*/ 2147483647 w 4622"/>
              <a:gd name="T37" fmla="*/ 2147483647 h 2808"/>
              <a:gd name="T38" fmla="*/ 2147483647 w 4622"/>
              <a:gd name="T39" fmla="*/ 2147483647 h 2808"/>
              <a:gd name="T40" fmla="*/ 2147483647 w 4622"/>
              <a:gd name="T41" fmla="*/ 2147483647 h 2808"/>
              <a:gd name="T42" fmla="*/ 2147483647 w 4622"/>
              <a:gd name="T43" fmla="*/ 2147483647 h 2808"/>
              <a:gd name="T44" fmla="*/ 2147483647 w 4622"/>
              <a:gd name="T45" fmla="*/ 2147483647 h 2808"/>
              <a:gd name="T46" fmla="*/ 2147483647 w 4622"/>
              <a:gd name="T47" fmla="*/ 2147483647 h 2808"/>
              <a:gd name="T48" fmla="*/ 2147483647 w 4622"/>
              <a:gd name="T49" fmla="*/ 2147483647 h 2808"/>
              <a:gd name="T50" fmla="*/ 2147483647 w 4622"/>
              <a:gd name="T51" fmla="*/ 2147483647 h 2808"/>
              <a:gd name="T52" fmla="*/ 2147483647 w 4622"/>
              <a:gd name="T53" fmla="*/ 2147483647 h 2808"/>
              <a:gd name="T54" fmla="*/ 2147483647 w 4622"/>
              <a:gd name="T55" fmla="*/ 2147483647 h 2808"/>
              <a:gd name="T56" fmla="*/ 2147483647 w 4622"/>
              <a:gd name="T57" fmla="*/ 2147483647 h 2808"/>
              <a:gd name="T58" fmla="*/ 2147483647 w 4622"/>
              <a:gd name="T59" fmla="*/ 2147483647 h 2808"/>
              <a:gd name="T60" fmla="*/ 2147483647 w 4622"/>
              <a:gd name="T61" fmla="*/ 2147483647 h 2808"/>
              <a:gd name="T62" fmla="*/ 2147483647 w 4622"/>
              <a:gd name="T63" fmla="*/ 2147483647 h 2808"/>
              <a:gd name="T64" fmla="*/ 2147483647 w 4622"/>
              <a:gd name="T65" fmla="*/ 2147483647 h 2808"/>
              <a:gd name="T66" fmla="*/ 2147483647 w 4622"/>
              <a:gd name="T67" fmla="*/ 2147483647 h 2808"/>
              <a:gd name="T68" fmla="*/ 2147483647 w 4622"/>
              <a:gd name="T69" fmla="*/ 2147483647 h 2808"/>
              <a:gd name="T70" fmla="*/ 2147483647 w 4622"/>
              <a:gd name="T71" fmla="*/ 2147483647 h 2808"/>
              <a:gd name="T72" fmla="*/ 2147483647 w 4622"/>
              <a:gd name="T73" fmla="*/ 2147483647 h 2808"/>
              <a:gd name="T74" fmla="*/ 2147483647 w 4622"/>
              <a:gd name="T75" fmla="*/ 2147483647 h 2808"/>
              <a:gd name="T76" fmla="*/ 2147483647 w 4622"/>
              <a:gd name="T77" fmla="*/ 2147483647 h 2808"/>
              <a:gd name="T78" fmla="*/ 2147483647 w 4622"/>
              <a:gd name="T79" fmla="*/ 2147483647 h 2808"/>
              <a:gd name="T80" fmla="*/ 2147483647 w 4622"/>
              <a:gd name="T81" fmla="*/ 2147483647 h 2808"/>
              <a:gd name="T82" fmla="*/ 2147483647 w 4622"/>
              <a:gd name="T83" fmla="*/ 2147483647 h 2808"/>
              <a:gd name="T84" fmla="*/ 2147483647 w 4622"/>
              <a:gd name="T85" fmla="*/ 2147483647 h 2808"/>
              <a:gd name="T86" fmla="*/ 2147483647 w 4622"/>
              <a:gd name="T87" fmla="*/ 2147483647 h 2808"/>
              <a:gd name="T88" fmla="*/ 2147483647 w 4622"/>
              <a:gd name="T89" fmla="*/ 2147483647 h 2808"/>
              <a:gd name="T90" fmla="*/ 2147483647 w 4622"/>
              <a:gd name="T91" fmla="*/ 2147483647 h 2808"/>
              <a:gd name="T92" fmla="*/ 2147483647 w 4622"/>
              <a:gd name="T93" fmla="*/ 2147483647 h 2808"/>
              <a:gd name="T94" fmla="*/ 2147483647 w 4622"/>
              <a:gd name="T95" fmla="*/ 2147483647 h 2808"/>
              <a:gd name="T96" fmla="*/ 2147483647 w 4622"/>
              <a:gd name="T97" fmla="*/ 2147483647 h 280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4622"/>
              <a:gd name="T148" fmla="*/ 0 h 2808"/>
              <a:gd name="T149" fmla="*/ 4622 w 4622"/>
              <a:gd name="T150" fmla="*/ 2808 h 280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4622" h="2808">
                <a:moveTo>
                  <a:pt x="1541" y="1327"/>
                </a:moveTo>
                <a:lnTo>
                  <a:pt x="1553" y="1240"/>
                </a:lnTo>
                <a:lnTo>
                  <a:pt x="1601" y="1164"/>
                </a:lnTo>
                <a:lnTo>
                  <a:pt x="1674" y="1088"/>
                </a:lnTo>
                <a:lnTo>
                  <a:pt x="1771" y="1023"/>
                </a:lnTo>
                <a:lnTo>
                  <a:pt x="1880" y="968"/>
                </a:lnTo>
                <a:lnTo>
                  <a:pt x="2014" y="936"/>
                </a:lnTo>
                <a:lnTo>
                  <a:pt x="2317" y="903"/>
                </a:lnTo>
                <a:lnTo>
                  <a:pt x="2608" y="936"/>
                </a:lnTo>
                <a:lnTo>
                  <a:pt x="2863" y="1023"/>
                </a:lnTo>
                <a:lnTo>
                  <a:pt x="2948" y="1088"/>
                </a:lnTo>
                <a:lnTo>
                  <a:pt x="3020" y="1164"/>
                </a:lnTo>
                <a:lnTo>
                  <a:pt x="3069" y="1240"/>
                </a:lnTo>
                <a:lnTo>
                  <a:pt x="3081" y="1327"/>
                </a:lnTo>
                <a:lnTo>
                  <a:pt x="3057" y="1447"/>
                </a:lnTo>
                <a:lnTo>
                  <a:pt x="3008" y="1556"/>
                </a:lnTo>
                <a:lnTo>
                  <a:pt x="2911" y="1654"/>
                </a:lnTo>
                <a:lnTo>
                  <a:pt x="2778" y="1741"/>
                </a:lnTo>
                <a:lnTo>
                  <a:pt x="2705" y="1773"/>
                </a:lnTo>
                <a:lnTo>
                  <a:pt x="2632" y="1806"/>
                </a:lnTo>
                <a:lnTo>
                  <a:pt x="2450" y="1860"/>
                </a:lnTo>
                <a:lnTo>
                  <a:pt x="2256" y="1893"/>
                </a:lnTo>
                <a:lnTo>
                  <a:pt x="2050" y="1904"/>
                </a:lnTo>
                <a:lnTo>
                  <a:pt x="1844" y="1893"/>
                </a:lnTo>
                <a:lnTo>
                  <a:pt x="1650" y="1860"/>
                </a:lnTo>
                <a:lnTo>
                  <a:pt x="1322" y="1741"/>
                </a:lnTo>
                <a:lnTo>
                  <a:pt x="1201" y="1654"/>
                </a:lnTo>
                <a:lnTo>
                  <a:pt x="1104" y="1556"/>
                </a:lnTo>
                <a:lnTo>
                  <a:pt x="1043" y="1447"/>
                </a:lnTo>
                <a:lnTo>
                  <a:pt x="1031" y="1327"/>
                </a:lnTo>
                <a:lnTo>
                  <a:pt x="1056" y="1186"/>
                </a:lnTo>
                <a:lnTo>
                  <a:pt x="1128" y="1044"/>
                </a:lnTo>
                <a:lnTo>
                  <a:pt x="1250" y="925"/>
                </a:lnTo>
                <a:lnTo>
                  <a:pt x="1407" y="805"/>
                </a:lnTo>
                <a:lnTo>
                  <a:pt x="1589" y="718"/>
                </a:lnTo>
                <a:lnTo>
                  <a:pt x="1807" y="642"/>
                </a:lnTo>
                <a:lnTo>
                  <a:pt x="2050" y="598"/>
                </a:lnTo>
                <a:lnTo>
                  <a:pt x="2317" y="588"/>
                </a:lnTo>
                <a:lnTo>
                  <a:pt x="2572" y="598"/>
                </a:lnTo>
                <a:lnTo>
                  <a:pt x="2814" y="642"/>
                </a:lnTo>
                <a:lnTo>
                  <a:pt x="3032" y="718"/>
                </a:lnTo>
                <a:lnTo>
                  <a:pt x="3227" y="805"/>
                </a:lnTo>
                <a:lnTo>
                  <a:pt x="3372" y="925"/>
                </a:lnTo>
                <a:lnTo>
                  <a:pt x="3493" y="1044"/>
                </a:lnTo>
                <a:lnTo>
                  <a:pt x="3542" y="1110"/>
                </a:lnTo>
                <a:lnTo>
                  <a:pt x="3566" y="1186"/>
                </a:lnTo>
                <a:lnTo>
                  <a:pt x="3603" y="1327"/>
                </a:lnTo>
                <a:lnTo>
                  <a:pt x="3566" y="1501"/>
                </a:lnTo>
                <a:lnTo>
                  <a:pt x="3481" y="1675"/>
                </a:lnTo>
                <a:lnTo>
                  <a:pt x="3408" y="1752"/>
                </a:lnTo>
                <a:lnTo>
                  <a:pt x="3336" y="1828"/>
                </a:lnTo>
                <a:lnTo>
                  <a:pt x="3142" y="1958"/>
                </a:lnTo>
                <a:lnTo>
                  <a:pt x="2923" y="2067"/>
                </a:lnTo>
                <a:lnTo>
                  <a:pt x="2656" y="2154"/>
                </a:lnTo>
                <a:lnTo>
                  <a:pt x="2365" y="2208"/>
                </a:lnTo>
                <a:lnTo>
                  <a:pt x="2050" y="2219"/>
                </a:lnTo>
                <a:lnTo>
                  <a:pt x="1747" y="2208"/>
                </a:lnTo>
                <a:lnTo>
                  <a:pt x="1456" y="2154"/>
                </a:lnTo>
                <a:lnTo>
                  <a:pt x="1189" y="2067"/>
                </a:lnTo>
                <a:lnTo>
                  <a:pt x="958" y="1958"/>
                </a:lnTo>
                <a:lnTo>
                  <a:pt x="777" y="1828"/>
                </a:lnTo>
                <a:lnTo>
                  <a:pt x="704" y="1752"/>
                </a:lnTo>
                <a:lnTo>
                  <a:pt x="631" y="1675"/>
                </a:lnTo>
                <a:lnTo>
                  <a:pt x="582" y="1588"/>
                </a:lnTo>
                <a:lnTo>
                  <a:pt x="546" y="1501"/>
                </a:lnTo>
                <a:lnTo>
                  <a:pt x="510" y="1327"/>
                </a:lnTo>
                <a:lnTo>
                  <a:pt x="546" y="1131"/>
                </a:lnTo>
                <a:lnTo>
                  <a:pt x="655" y="936"/>
                </a:lnTo>
                <a:lnTo>
                  <a:pt x="728" y="849"/>
                </a:lnTo>
                <a:lnTo>
                  <a:pt x="825" y="762"/>
                </a:lnTo>
                <a:lnTo>
                  <a:pt x="922" y="675"/>
                </a:lnTo>
                <a:lnTo>
                  <a:pt x="1043" y="598"/>
                </a:lnTo>
                <a:lnTo>
                  <a:pt x="1310" y="479"/>
                </a:lnTo>
                <a:lnTo>
                  <a:pt x="1456" y="424"/>
                </a:lnTo>
                <a:lnTo>
                  <a:pt x="1613" y="381"/>
                </a:lnTo>
                <a:lnTo>
                  <a:pt x="1953" y="316"/>
                </a:lnTo>
                <a:lnTo>
                  <a:pt x="2317" y="294"/>
                </a:lnTo>
                <a:lnTo>
                  <a:pt x="2669" y="316"/>
                </a:lnTo>
                <a:lnTo>
                  <a:pt x="2851" y="337"/>
                </a:lnTo>
                <a:lnTo>
                  <a:pt x="3008" y="381"/>
                </a:lnTo>
                <a:lnTo>
                  <a:pt x="3166" y="424"/>
                </a:lnTo>
                <a:lnTo>
                  <a:pt x="3324" y="479"/>
                </a:lnTo>
                <a:lnTo>
                  <a:pt x="3457" y="533"/>
                </a:lnTo>
                <a:lnTo>
                  <a:pt x="3578" y="598"/>
                </a:lnTo>
                <a:lnTo>
                  <a:pt x="3700" y="675"/>
                </a:lnTo>
                <a:lnTo>
                  <a:pt x="3809" y="762"/>
                </a:lnTo>
                <a:lnTo>
                  <a:pt x="3966" y="936"/>
                </a:lnTo>
                <a:lnTo>
                  <a:pt x="4076" y="1131"/>
                </a:lnTo>
                <a:lnTo>
                  <a:pt x="4100" y="1229"/>
                </a:lnTo>
                <a:lnTo>
                  <a:pt x="4112" y="1327"/>
                </a:lnTo>
                <a:lnTo>
                  <a:pt x="4076" y="1567"/>
                </a:lnTo>
                <a:lnTo>
                  <a:pt x="4015" y="1675"/>
                </a:lnTo>
                <a:lnTo>
                  <a:pt x="3954" y="1784"/>
                </a:lnTo>
                <a:lnTo>
                  <a:pt x="3857" y="1882"/>
                </a:lnTo>
                <a:lnTo>
                  <a:pt x="3760" y="1980"/>
                </a:lnTo>
                <a:lnTo>
                  <a:pt x="3639" y="2078"/>
                </a:lnTo>
                <a:lnTo>
                  <a:pt x="3505" y="2165"/>
                </a:lnTo>
                <a:lnTo>
                  <a:pt x="3202" y="2306"/>
                </a:lnTo>
                <a:lnTo>
                  <a:pt x="2851" y="2415"/>
                </a:lnTo>
                <a:lnTo>
                  <a:pt x="2475" y="2491"/>
                </a:lnTo>
                <a:lnTo>
                  <a:pt x="2050" y="2513"/>
                </a:lnTo>
                <a:lnTo>
                  <a:pt x="1638" y="2491"/>
                </a:lnTo>
                <a:lnTo>
                  <a:pt x="1444" y="2459"/>
                </a:lnTo>
                <a:lnTo>
                  <a:pt x="1250" y="2415"/>
                </a:lnTo>
                <a:lnTo>
                  <a:pt x="910" y="2306"/>
                </a:lnTo>
                <a:lnTo>
                  <a:pt x="607" y="2165"/>
                </a:lnTo>
                <a:lnTo>
                  <a:pt x="473" y="2078"/>
                </a:lnTo>
                <a:lnTo>
                  <a:pt x="352" y="1980"/>
                </a:lnTo>
                <a:lnTo>
                  <a:pt x="158" y="1784"/>
                </a:lnTo>
                <a:lnTo>
                  <a:pt x="85" y="1675"/>
                </a:lnTo>
                <a:lnTo>
                  <a:pt x="37" y="1567"/>
                </a:lnTo>
                <a:lnTo>
                  <a:pt x="0" y="1327"/>
                </a:lnTo>
                <a:lnTo>
                  <a:pt x="12" y="1197"/>
                </a:lnTo>
                <a:lnTo>
                  <a:pt x="49" y="1066"/>
                </a:lnTo>
                <a:lnTo>
                  <a:pt x="182" y="816"/>
                </a:lnTo>
                <a:lnTo>
                  <a:pt x="388" y="598"/>
                </a:lnTo>
                <a:lnTo>
                  <a:pt x="522" y="490"/>
                </a:lnTo>
                <a:lnTo>
                  <a:pt x="680" y="403"/>
                </a:lnTo>
                <a:lnTo>
                  <a:pt x="837" y="316"/>
                </a:lnTo>
                <a:lnTo>
                  <a:pt x="1019" y="229"/>
                </a:lnTo>
                <a:lnTo>
                  <a:pt x="1407" y="109"/>
                </a:lnTo>
                <a:lnTo>
                  <a:pt x="1626" y="65"/>
                </a:lnTo>
                <a:lnTo>
                  <a:pt x="1844" y="33"/>
                </a:lnTo>
                <a:lnTo>
                  <a:pt x="2317" y="0"/>
                </a:lnTo>
                <a:lnTo>
                  <a:pt x="2778" y="33"/>
                </a:lnTo>
                <a:lnTo>
                  <a:pt x="3214" y="109"/>
                </a:lnTo>
                <a:lnTo>
                  <a:pt x="3603" y="229"/>
                </a:lnTo>
                <a:lnTo>
                  <a:pt x="3784" y="316"/>
                </a:lnTo>
                <a:lnTo>
                  <a:pt x="3942" y="403"/>
                </a:lnTo>
                <a:lnTo>
                  <a:pt x="4233" y="598"/>
                </a:lnTo>
                <a:lnTo>
                  <a:pt x="4342" y="707"/>
                </a:lnTo>
                <a:lnTo>
                  <a:pt x="4439" y="816"/>
                </a:lnTo>
                <a:lnTo>
                  <a:pt x="4524" y="946"/>
                </a:lnTo>
                <a:lnTo>
                  <a:pt x="4573" y="1066"/>
                </a:lnTo>
                <a:lnTo>
                  <a:pt x="4609" y="1197"/>
                </a:lnTo>
                <a:lnTo>
                  <a:pt x="4621" y="1327"/>
                </a:lnTo>
                <a:lnTo>
                  <a:pt x="4609" y="1469"/>
                </a:lnTo>
                <a:lnTo>
                  <a:pt x="4573" y="1599"/>
                </a:lnTo>
                <a:lnTo>
                  <a:pt x="4524" y="1730"/>
                </a:lnTo>
                <a:lnTo>
                  <a:pt x="4439" y="1860"/>
                </a:lnTo>
                <a:lnTo>
                  <a:pt x="4342" y="1991"/>
                </a:lnTo>
                <a:lnTo>
                  <a:pt x="4233" y="2111"/>
                </a:lnTo>
                <a:lnTo>
                  <a:pt x="3942" y="2339"/>
                </a:lnTo>
                <a:lnTo>
                  <a:pt x="3603" y="2524"/>
                </a:lnTo>
                <a:lnTo>
                  <a:pt x="3214" y="2676"/>
                </a:lnTo>
                <a:lnTo>
                  <a:pt x="2996" y="2731"/>
                </a:lnTo>
                <a:lnTo>
                  <a:pt x="2778" y="2774"/>
                </a:lnTo>
                <a:lnTo>
                  <a:pt x="2317" y="2807"/>
                </a:lnTo>
              </a:path>
            </a:pathLst>
          </a:custGeom>
          <a:noFill/>
          <a:ln w="25400" cap="rnd">
            <a:solidFill>
              <a:srgbClr val="D9090A"/>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s-ES"/>
          </a:p>
        </p:txBody>
      </p:sp>
      <p:cxnSp>
        <p:nvCxnSpPr>
          <p:cNvPr id="10" name="9 Conector recto"/>
          <p:cNvCxnSpPr/>
          <p:nvPr/>
        </p:nvCxnSpPr>
        <p:spPr>
          <a:xfrm rot="10800000" flipH="1" flipV="1">
            <a:off x="928688" y="3429000"/>
            <a:ext cx="7729537" cy="252413"/>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rot="10800000" flipV="1">
            <a:off x="1643063" y="1357313"/>
            <a:ext cx="6000750" cy="4435475"/>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15 Conector recto"/>
          <p:cNvCxnSpPr/>
          <p:nvPr/>
        </p:nvCxnSpPr>
        <p:spPr>
          <a:xfrm rot="16200000" flipH="1">
            <a:off x="2286000" y="1500188"/>
            <a:ext cx="5072063" cy="4357687"/>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39944" name="19 CuadroTexto"/>
          <p:cNvSpPr txBox="1">
            <a:spLocks noChangeArrowheads="1"/>
          </p:cNvSpPr>
          <p:nvPr/>
        </p:nvSpPr>
        <p:spPr bwMode="auto">
          <a:xfrm>
            <a:off x="857250" y="1857375"/>
            <a:ext cx="24288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6pPr>
            <a:lvl7pPr marL="29718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7pPr>
            <a:lvl8pPr marL="34290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8pPr>
            <a:lvl9pPr marL="38862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9pPr>
          </a:lstStyle>
          <a:p>
            <a:pPr eaLnBrk="1" hangingPunct="1"/>
            <a:r>
              <a:rPr lang="es-MX"/>
              <a:t>Comunicación </a:t>
            </a:r>
          </a:p>
          <a:p>
            <a:pPr eaLnBrk="1" hangingPunct="1"/>
            <a:r>
              <a:rPr lang="es-MX"/>
              <a:t>Con el cliente</a:t>
            </a:r>
          </a:p>
        </p:txBody>
      </p:sp>
      <p:sp>
        <p:nvSpPr>
          <p:cNvPr id="39945" name="20 CuadroTexto"/>
          <p:cNvSpPr txBox="1">
            <a:spLocks noChangeArrowheads="1"/>
          </p:cNvSpPr>
          <p:nvPr/>
        </p:nvSpPr>
        <p:spPr bwMode="auto">
          <a:xfrm>
            <a:off x="3714750" y="1428750"/>
            <a:ext cx="24288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6pPr>
            <a:lvl7pPr marL="29718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7pPr>
            <a:lvl8pPr marL="34290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8pPr>
            <a:lvl9pPr marL="38862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9pPr>
          </a:lstStyle>
          <a:p>
            <a:pPr eaLnBrk="1" hangingPunct="1"/>
            <a:r>
              <a:rPr lang="es-MX"/>
              <a:t>Planificación</a:t>
            </a:r>
          </a:p>
        </p:txBody>
      </p:sp>
      <p:sp>
        <p:nvSpPr>
          <p:cNvPr id="39946" name="21 CuadroTexto"/>
          <p:cNvSpPr txBox="1">
            <a:spLocks noChangeArrowheads="1"/>
          </p:cNvSpPr>
          <p:nvPr/>
        </p:nvSpPr>
        <p:spPr bwMode="auto">
          <a:xfrm>
            <a:off x="6500813" y="2354263"/>
            <a:ext cx="24288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6pPr>
            <a:lvl7pPr marL="29718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7pPr>
            <a:lvl8pPr marL="34290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8pPr>
            <a:lvl9pPr marL="38862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9pPr>
          </a:lstStyle>
          <a:p>
            <a:pPr eaLnBrk="1" hangingPunct="1"/>
            <a:r>
              <a:rPr lang="es-MX" sz="2000"/>
              <a:t>Análisis de riesgos</a:t>
            </a:r>
          </a:p>
        </p:txBody>
      </p:sp>
      <p:sp>
        <p:nvSpPr>
          <p:cNvPr id="39947" name="22 CuadroTexto"/>
          <p:cNvSpPr txBox="1">
            <a:spLocks noChangeArrowheads="1"/>
          </p:cNvSpPr>
          <p:nvPr/>
        </p:nvSpPr>
        <p:spPr bwMode="auto">
          <a:xfrm>
            <a:off x="3000375" y="5286375"/>
            <a:ext cx="24288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6pPr>
            <a:lvl7pPr marL="29718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7pPr>
            <a:lvl8pPr marL="34290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8pPr>
            <a:lvl9pPr marL="38862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9pPr>
          </a:lstStyle>
          <a:p>
            <a:pPr eaLnBrk="1" hangingPunct="1"/>
            <a:r>
              <a:rPr lang="es-MX"/>
              <a:t>Construcción y adaptación</a:t>
            </a:r>
          </a:p>
        </p:txBody>
      </p:sp>
      <p:sp>
        <p:nvSpPr>
          <p:cNvPr id="39948" name="23 CuadroTexto"/>
          <p:cNvSpPr txBox="1">
            <a:spLocks noChangeArrowheads="1"/>
          </p:cNvSpPr>
          <p:nvPr/>
        </p:nvSpPr>
        <p:spPr bwMode="auto">
          <a:xfrm>
            <a:off x="500063" y="4214813"/>
            <a:ext cx="24288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6pPr>
            <a:lvl7pPr marL="29718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7pPr>
            <a:lvl8pPr marL="34290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8pPr>
            <a:lvl9pPr marL="38862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9pPr>
          </a:lstStyle>
          <a:p>
            <a:pPr eaLnBrk="1" hangingPunct="1"/>
            <a:r>
              <a:rPr lang="es-MX"/>
              <a:t>Evaluación del cliente</a:t>
            </a:r>
          </a:p>
        </p:txBody>
      </p:sp>
      <p:sp>
        <p:nvSpPr>
          <p:cNvPr id="39949" name="25 CuadroTexto"/>
          <p:cNvSpPr txBox="1">
            <a:spLocks noChangeArrowheads="1"/>
          </p:cNvSpPr>
          <p:nvPr/>
        </p:nvSpPr>
        <p:spPr bwMode="auto">
          <a:xfrm>
            <a:off x="6357938" y="4640263"/>
            <a:ext cx="24288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6pPr>
            <a:lvl7pPr marL="29718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7pPr>
            <a:lvl8pPr marL="34290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8pPr>
            <a:lvl9pPr marL="3886200" indent="-228600" algn="just" eaLnBrk="0" fontAlgn="base" hangingPunct="0">
              <a:spcBef>
                <a:spcPct val="20000"/>
              </a:spcBef>
              <a:spcAft>
                <a:spcPct val="0"/>
              </a:spcAft>
              <a:buClr>
                <a:schemeClr val="tx2"/>
              </a:buClr>
              <a:buSzPct val="50000"/>
              <a:buFont typeface="Wingdings" charset="0"/>
              <a:buChar char="l"/>
              <a:defRPr sz="2400">
                <a:solidFill>
                  <a:schemeClr val="tx1"/>
                </a:solidFill>
                <a:latin typeface="Arial" charset="0"/>
                <a:ea typeface="ＭＳ Ｐゴシック" charset="0"/>
              </a:defRPr>
            </a:lvl9pPr>
          </a:lstStyle>
          <a:p>
            <a:pPr eaLnBrk="1" hangingPunct="1"/>
            <a:r>
              <a:rPr lang="es-MX"/>
              <a:t>Ingeniería</a:t>
            </a:r>
          </a:p>
        </p:txBody>
      </p:sp>
    </p:spTree>
    <p:extLst>
      <p:ext uri="{BB962C8B-B14F-4D97-AF65-F5344CB8AC3E}">
        <p14:creationId xmlns:p14="http://schemas.microsoft.com/office/powerpoint/2010/main" val="2117821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611560" y="1720840"/>
            <a:ext cx="7992888" cy="3970318"/>
          </a:xfrm>
          <a:prstGeom prst="rect">
            <a:avLst/>
          </a:prstGeom>
        </p:spPr>
        <p:txBody>
          <a:bodyPr wrap="square">
            <a:spAutoFit/>
          </a:bodyPr>
          <a:lstStyle/>
          <a:p>
            <a:pPr algn="just">
              <a:lnSpc>
                <a:spcPct val="200000"/>
              </a:lnSpc>
            </a:pPr>
            <a:r>
              <a:rPr lang="es-VE" dirty="0"/>
              <a:t>Lo característico del modelo es espiral es que incluye un “análisis de riesgo” es decir que podemos analizar si el proyecto puede continuar o mejor lo suspendemos. Este modelo se basa en que antes de hacer algo debemos analizarlo, también debemos buscar varias opciones de resolución de problemas para de allí escoger la opción más conveniente, y además analizar los riesgos que se pueda tener. Este modelo necesita de otro métodos para poder desarrollarse</a:t>
            </a:r>
          </a:p>
        </p:txBody>
      </p:sp>
      <p:sp>
        <p:nvSpPr>
          <p:cNvPr id="5" name="1 Título"/>
          <p:cNvSpPr>
            <a:spLocks noGrp="1"/>
          </p:cNvSpPr>
          <p:nvPr>
            <p:ph type="title"/>
          </p:nvPr>
        </p:nvSpPr>
        <p:spPr>
          <a:xfrm>
            <a:off x="683568" y="260648"/>
            <a:ext cx="8042276" cy="1040772"/>
          </a:xfrm>
        </p:spPr>
        <p:txBody>
          <a:bodyPr rtlCol="0"/>
          <a:lstStyle/>
          <a:p>
            <a:pPr algn="ctr" eaLnBrk="1" fontAlgn="auto" hangingPunct="1">
              <a:spcAft>
                <a:spcPts val="0"/>
              </a:spcAft>
              <a:defRPr/>
            </a:pPr>
            <a:r>
              <a:rPr lang="es-MX" sz="3600" b="1" dirty="0">
                <a:latin typeface="Gill Sans"/>
                <a:ea typeface="+mj-ea"/>
                <a:cs typeface="Gill Sans"/>
              </a:rPr>
              <a:t>Modelo en espiral</a:t>
            </a:r>
          </a:p>
        </p:txBody>
      </p:sp>
    </p:spTree>
    <p:extLst>
      <p:ext uri="{BB962C8B-B14F-4D97-AF65-F5344CB8AC3E}">
        <p14:creationId xmlns:p14="http://schemas.microsoft.com/office/powerpoint/2010/main" val="2051641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rtlCol="0"/>
          <a:lstStyle/>
          <a:p>
            <a:pPr algn="ctr" eaLnBrk="1" fontAlgn="auto" hangingPunct="1">
              <a:spcAft>
                <a:spcPts val="0"/>
              </a:spcAft>
              <a:defRPr/>
            </a:pPr>
            <a:r>
              <a:rPr lang="es-ES" sz="3600" b="1" dirty="0">
                <a:latin typeface="Gill Sans"/>
                <a:ea typeface="+mj-ea"/>
                <a:cs typeface="Gill Sans"/>
              </a:rPr>
              <a:t>Ventajas del Modelo de Espiral</a:t>
            </a:r>
          </a:p>
        </p:txBody>
      </p:sp>
      <p:sp>
        <p:nvSpPr>
          <p:cNvPr id="9219" name="Rectangle 3"/>
          <p:cNvSpPr>
            <a:spLocks noGrp="1" noChangeArrowheads="1"/>
          </p:cNvSpPr>
          <p:nvPr>
            <p:ph type="subTitle" idx="4294967295"/>
          </p:nvPr>
        </p:nvSpPr>
        <p:spPr>
          <a:xfrm>
            <a:off x="323528" y="1844824"/>
            <a:ext cx="8424936" cy="2133600"/>
          </a:xfrm>
        </p:spPr>
        <p:txBody>
          <a:bodyPr>
            <a:noAutofit/>
          </a:bodyPr>
          <a:lstStyle/>
          <a:p>
            <a:pPr lvl="0" algn="just"/>
            <a:r>
              <a:rPr lang="es-VE" sz="2400" dirty="0">
                <a:solidFill>
                  <a:schemeClr val="tx1"/>
                </a:solidFill>
              </a:rPr>
              <a:t>Puede adaptarse y aplicarse a lo largo de la vida del software. </a:t>
            </a:r>
          </a:p>
          <a:p>
            <a:pPr lvl="0" algn="just"/>
            <a:r>
              <a:rPr lang="es-VE" sz="2400" dirty="0">
                <a:solidFill>
                  <a:schemeClr val="tx1"/>
                </a:solidFill>
              </a:rPr>
              <a:t>Como el software evoluciona, a medida que progresa el proceso, el desarrollador y el cliente comprenden y reaccionan mejor ante riesgos en cada uno de los niveles evolutivos. </a:t>
            </a:r>
          </a:p>
          <a:p>
            <a:pPr lvl="0" algn="just"/>
            <a:r>
              <a:rPr lang="es-VE" sz="2400" dirty="0">
                <a:solidFill>
                  <a:schemeClr val="tx1"/>
                </a:solidFill>
              </a:rPr>
              <a:t>Permite a quien lo desarrolla aplicar el enfoque de construcción de prototipos en cualquier etapa de evolución del producto. </a:t>
            </a:r>
          </a:p>
          <a:p>
            <a:pPr lvl="0" algn="just"/>
            <a:r>
              <a:rPr lang="es-VE" sz="2400" dirty="0">
                <a:solidFill>
                  <a:schemeClr val="tx1"/>
                </a:solidFill>
              </a:rPr>
              <a:t>Demanda una consideración directa de los riesgos técnicos en todas las etapas del proyecto. Reduce los riesgos antes de que se conviertan en problemáticos. </a:t>
            </a:r>
          </a:p>
        </p:txBody>
      </p:sp>
    </p:spTree>
    <p:extLst>
      <p:ext uri="{BB962C8B-B14F-4D97-AF65-F5344CB8AC3E}">
        <p14:creationId xmlns:p14="http://schemas.microsoft.com/office/powerpoint/2010/main" val="18874902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3568" y="332656"/>
            <a:ext cx="8017281" cy="785813"/>
          </a:xfrm>
        </p:spPr>
        <p:txBody>
          <a:bodyPr rtlCol="0">
            <a:noAutofit/>
          </a:bodyPr>
          <a:lstStyle/>
          <a:p>
            <a:pPr algn="ctr" eaLnBrk="1" fontAlgn="auto" hangingPunct="1">
              <a:spcAft>
                <a:spcPts val="0"/>
              </a:spcAft>
              <a:defRPr/>
            </a:pPr>
            <a:r>
              <a:rPr lang="es-ES" sz="3600" b="1" dirty="0">
                <a:latin typeface="Gill Sans"/>
                <a:ea typeface="+mj-ea"/>
                <a:cs typeface="Gill Sans"/>
              </a:rPr>
              <a:t>Problemas con el Modelo de Espiral</a:t>
            </a:r>
            <a:endParaRPr lang="es-MX" sz="3600" b="1" dirty="0">
              <a:latin typeface="Gill Sans"/>
              <a:ea typeface="+mj-ea"/>
              <a:cs typeface="Gill Sans"/>
            </a:endParaRPr>
          </a:p>
        </p:txBody>
      </p:sp>
      <p:sp>
        <p:nvSpPr>
          <p:cNvPr id="10243" name="Rectangle 3"/>
          <p:cNvSpPr>
            <a:spLocks noGrp="1" noChangeArrowheads="1"/>
          </p:cNvSpPr>
          <p:nvPr>
            <p:ph idx="1"/>
          </p:nvPr>
        </p:nvSpPr>
        <p:spPr>
          <a:xfrm>
            <a:off x="755576" y="1628800"/>
            <a:ext cx="7848872" cy="4661330"/>
          </a:xfrm>
        </p:spPr>
        <p:txBody>
          <a:bodyPr>
            <a:normAutofit/>
          </a:bodyPr>
          <a:lstStyle/>
          <a:p>
            <a:pPr lvl="0" algn="just">
              <a:lnSpc>
                <a:spcPct val="200000"/>
              </a:lnSpc>
            </a:pPr>
            <a:r>
              <a:rPr lang="es-VE" sz="1600" dirty="0">
                <a:solidFill>
                  <a:schemeClr val="tx1"/>
                </a:solidFill>
              </a:rPr>
              <a:t>Puede resultar difícil convencer la grandes clientes de que el enfoque evolutivo es controlable (particularmente en situaciones de contrato). </a:t>
            </a:r>
          </a:p>
          <a:p>
            <a:pPr lvl="0" algn="just">
              <a:lnSpc>
                <a:spcPct val="200000"/>
              </a:lnSpc>
            </a:pPr>
            <a:r>
              <a:rPr lang="es-VE" sz="1600" dirty="0">
                <a:solidFill>
                  <a:schemeClr val="tx1"/>
                </a:solidFill>
              </a:rPr>
              <a:t>Si un riesgo importante no es descubierto y gestionado, indudablemente surgirán problemas. </a:t>
            </a:r>
          </a:p>
          <a:p>
            <a:pPr lvl="0" algn="just">
              <a:lnSpc>
                <a:spcPct val="200000"/>
              </a:lnSpc>
            </a:pPr>
            <a:r>
              <a:rPr lang="es-VE" sz="1600" dirty="0">
                <a:solidFill>
                  <a:schemeClr val="tx1"/>
                </a:solidFill>
              </a:rPr>
              <a:t>Como es un modelo relativamente nuevo no es muy utilizado. </a:t>
            </a:r>
          </a:p>
          <a:p>
            <a:pPr lvl="0" algn="just">
              <a:lnSpc>
                <a:spcPct val="200000"/>
              </a:lnSpc>
            </a:pPr>
            <a:r>
              <a:rPr lang="es-VE" sz="1600" dirty="0">
                <a:solidFill>
                  <a:schemeClr val="tx1"/>
                </a:solidFill>
              </a:rPr>
              <a:t>Otros inconvenientes que pueden surgir es convencer al cliente que es un enfoque </a:t>
            </a:r>
            <a:r>
              <a:rPr lang="es-VE" sz="1600" dirty="0" err="1">
                <a:solidFill>
                  <a:schemeClr val="tx1"/>
                </a:solidFill>
              </a:rPr>
              <a:t>controlable,por</a:t>
            </a:r>
            <a:r>
              <a:rPr lang="es-VE" sz="1600" dirty="0">
                <a:solidFill>
                  <a:schemeClr val="tx1"/>
                </a:solidFill>
              </a:rPr>
              <a:t> lo que se requiere de experiencia en la identificación de riesgos y refinamiento para su uso generalizado. </a:t>
            </a:r>
          </a:p>
          <a:p>
            <a:pPr>
              <a:buClrTx/>
              <a:buSzPct val="100000"/>
              <a:buFont typeface="Wingdings" charset="2"/>
              <a:buChar char="u"/>
            </a:pPr>
            <a:endParaRPr lang="es-MX" sz="1600" dirty="0">
              <a:solidFill>
                <a:srgbClr val="000000"/>
              </a:solidFill>
              <a:latin typeface="Gill Sans MT" charset="0"/>
            </a:endParaRPr>
          </a:p>
        </p:txBody>
      </p:sp>
    </p:spTree>
    <p:extLst>
      <p:ext uri="{BB962C8B-B14F-4D97-AF65-F5344CB8AC3E}">
        <p14:creationId xmlns:p14="http://schemas.microsoft.com/office/powerpoint/2010/main" val="37180434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pPr algn="ctr"/>
            <a:r>
              <a:rPr lang="es-MX" sz="3600" dirty="0"/>
              <a:t>MODELO INCREMENTAL O  ITERATIVO</a:t>
            </a:r>
          </a:p>
        </p:txBody>
      </p:sp>
      <p:sp>
        <p:nvSpPr>
          <p:cNvPr id="2" name="1 Marcador de contenido"/>
          <p:cNvSpPr>
            <a:spLocks noGrp="1"/>
          </p:cNvSpPr>
          <p:nvPr>
            <p:ph idx="1"/>
          </p:nvPr>
        </p:nvSpPr>
        <p:spPr/>
        <p:txBody>
          <a:bodyPr>
            <a:normAutofit fontScale="85000" lnSpcReduction="10000"/>
          </a:bodyPr>
          <a:lstStyle/>
          <a:p>
            <a:pPr marL="0" indent="0" algn="just">
              <a:buNone/>
            </a:pPr>
            <a:endParaRPr lang="es-MX" dirty="0"/>
          </a:p>
          <a:p>
            <a:pPr marL="0" indent="0" algn="just">
              <a:lnSpc>
                <a:spcPct val="250000"/>
              </a:lnSpc>
              <a:buNone/>
            </a:pPr>
            <a:r>
              <a:rPr lang="es-MX" dirty="0">
                <a:solidFill>
                  <a:schemeClr val="tx1"/>
                </a:solidFill>
                <a:latin typeface="Arial Rounded MT Bold" pitchFamily="34" charset="0"/>
                <a:cs typeface="BrowalliaUPC" pitchFamily="34" charset="-34"/>
              </a:rPr>
              <a:t>Es un desarrollo inicial de la arquitectura completa del sistema, seguido de incrementos y versiones parciales del mismo. Cada incremento tiene su propio ciclo de vida. Cada incremento agrega funcionalidad adicional o mejorada sobre el sistema. Conforme se completa una etapa, se verifica e integra la versión con las demás versiones ya completadas del sistema. </a:t>
            </a:r>
          </a:p>
        </p:txBody>
      </p:sp>
    </p:spTree>
    <p:extLst>
      <p:ext uri="{BB962C8B-B14F-4D97-AF65-F5344CB8AC3E}">
        <p14:creationId xmlns:p14="http://schemas.microsoft.com/office/powerpoint/2010/main" val="18213469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http://xherrera334.blogspot.es/img/iterativo.jpg"/>
          <p:cNvPicPr/>
          <p:nvPr/>
        </p:nvPicPr>
        <p:blipFill>
          <a:blip r:embed="rId2">
            <a:extLst>
              <a:ext uri="{BEBA8EAE-BF5A-486C-A8C5-ECC9F3942E4B}">
                <a14:imgProps xmlns:a14="http://schemas.microsoft.com/office/drawing/2010/main">
                  <a14:imgLayer r:embed="rId3">
                    <a14:imgEffect>
                      <a14:saturation sat="400000"/>
                    </a14:imgEffect>
                  </a14:imgLayer>
                </a14:imgProps>
              </a:ext>
            </a:extLst>
          </a:blip>
          <a:srcRect/>
          <a:stretch>
            <a:fillRect/>
          </a:stretch>
        </p:blipFill>
        <p:spPr bwMode="auto">
          <a:xfrm>
            <a:off x="827584" y="1700808"/>
            <a:ext cx="7344816" cy="4639022"/>
          </a:xfrm>
          <a:prstGeom prst="rect">
            <a:avLst/>
          </a:prstGeom>
          <a:noFill/>
          <a:ln w="9525">
            <a:noFill/>
            <a:miter lim="800000"/>
            <a:headEnd/>
            <a:tailEnd/>
          </a:ln>
        </p:spPr>
      </p:pic>
      <p:sp>
        <p:nvSpPr>
          <p:cNvPr id="7" name="2 Título"/>
          <p:cNvSpPr>
            <a:spLocks noGrp="1"/>
          </p:cNvSpPr>
          <p:nvPr>
            <p:ph type="title"/>
          </p:nvPr>
        </p:nvSpPr>
        <p:spPr/>
        <p:txBody>
          <a:bodyPr/>
          <a:lstStyle/>
          <a:p>
            <a:pPr algn="ctr"/>
            <a:r>
              <a:rPr lang="es-MX" sz="3600" dirty="0"/>
              <a:t>MODELO INCREMENTAL</a:t>
            </a:r>
          </a:p>
        </p:txBody>
      </p:sp>
    </p:spTree>
    <p:extLst>
      <p:ext uri="{BB962C8B-B14F-4D97-AF65-F5344CB8AC3E}">
        <p14:creationId xmlns:p14="http://schemas.microsoft.com/office/powerpoint/2010/main" val="1498820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19 Rectángulo"/>
          <p:cNvSpPr/>
          <p:nvPr/>
        </p:nvSpPr>
        <p:spPr>
          <a:xfrm>
            <a:off x="179512" y="1556792"/>
            <a:ext cx="8784976" cy="2677656"/>
          </a:xfrm>
          <a:prstGeom prst="rect">
            <a:avLst/>
          </a:prstGeom>
        </p:spPr>
        <p:txBody>
          <a:bodyPr wrap="square">
            <a:spAutoFit/>
          </a:bodyPr>
          <a:lstStyle/>
          <a:p>
            <a:r>
              <a:rPr lang="es-MX" sz="2400" dirty="0">
                <a:latin typeface="BrowalliaUPC" pitchFamily="34" charset="-34"/>
                <a:cs typeface="BrowalliaUPC" pitchFamily="34" charset="-34"/>
              </a:rPr>
              <a:t>Ventajas</a:t>
            </a:r>
          </a:p>
          <a:p>
            <a:pPr marL="285750" indent="-285750">
              <a:buFont typeface="Wingdings" pitchFamily="2" charset="2"/>
              <a:buChar char="J"/>
            </a:pPr>
            <a:r>
              <a:rPr lang="es-MX" sz="2400" dirty="0">
                <a:latin typeface="BrowalliaUPC" pitchFamily="34" charset="-34"/>
                <a:cs typeface="BrowalliaUPC" pitchFamily="34" charset="-34"/>
              </a:rPr>
              <a:t>Si un error importante es realizado, sólo la última iteración necesita ser descartada y utilizar el incremento previo. </a:t>
            </a:r>
          </a:p>
          <a:p>
            <a:pPr marL="285750" indent="-285750">
              <a:buFont typeface="Wingdings" pitchFamily="2" charset="2"/>
              <a:buChar char="J"/>
            </a:pPr>
            <a:r>
              <a:rPr lang="es-MX" sz="2400" dirty="0">
                <a:latin typeface="BrowalliaUPC" pitchFamily="34" charset="-34"/>
                <a:cs typeface="BrowalliaUPC" pitchFamily="34" charset="-34"/>
              </a:rPr>
              <a:t>Al ir desarrollando parte de las funcionalidades, es más fácil determinar si los requerimientos planeados para los niveles subsiguientes son correctos. </a:t>
            </a:r>
          </a:p>
          <a:p>
            <a:pPr marL="285750" indent="-285750">
              <a:buFont typeface="Wingdings" pitchFamily="2" charset="2"/>
              <a:buChar char="J"/>
            </a:pPr>
            <a:r>
              <a:rPr lang="es-MX" sz="2400" dirty="0">
                <a:latin typeface="BrowalliaUPC" pitchFamily="34" charset="-34"/>
                <a:cs typeface="BrowalliaUPC" pitchFamily="34" charset="-34"/>
              </a:rPr>
              <a:t> Construir un sistema pequeño es siempre menos riesgoso que construir un sistema grande. </a:t>
            </a:r>
          </a:p>
        </p:txBody>
      </p:sp>
      <p:sp>
        <p:nvSpPr>
          <p:cNvPr id="35" name="34 Rectángulo"/>
          <p:cNvSpPr/>
          <p:nvPr/>
        </p:nvSpPr>
        <p:spPr>
          <a:xfrm>
            <a:off x="113224" y="4224155"/>
            <a:ext cx="9036496" cy="2308324"/>
          </a:xfrm>
          <a:prstGeom prst="rect">
            <a:avLst/>
          </a:prstGeom>
        </p:spPr>
        <p:txBody>
          <a:bodyPr wrap="square">
            <a:spAutoFit/>
          </a:bodyPr>
          <a:lstStyle/>
          <a:p>
            <a:r>
              <a:rPr lang="es-MX" sz="2400" dirty="0">
                <a:latin typeface="BrowalliaUPC" pitchFamily="34" charset="-34"/>
                <a:cs typeface="BrowalliaUPC" pitchFamily="34" charset="-34"/>
              </a:rPr>
              <a:t>Desventajas</a:t>
            </a:r>
          </a:p>
          <a:p>
            <a:pPr marL="285750" indent="-285750">
              <a:buFont typeface="Wingdings" pitchFamily="2" charset="2"/>
              <a:buChar char="L"/>
            </a:pPr>
            <a:r>
              <a:rPr lang="es-MX" sz="2400" dirty="0">
                <a:latin typeface="BrowalliaUPC" pitchFamily="34" charset="-34"/>
                <a:cs typeface="BrowalliaUPC" pitchFamily="34" charset="-34"/>
              </a:rPr>
              <a:t>Se requiere de una experiencia importante para definir los incrementos de forma de distribuir en ellos las tareas en forma proporcional </a:t>
            </a:r>
          </a:p>
          <a:p>
            <a:pPr marL="285750" indent="-285750">
              <a:buFont typeface="Wingdings" pitchFamily="2" charset="2"/>
              <a:buChar char="L"/>
            </a:pPr>
            <a:r>
              <a:rPr lang="es-MX" sz="2400" dirty="0">
                <a:latin typeface="BrowalliaUPC" pitchFamily="34" charset="-34"/>
                <a:cs typeface="BrowalliaUPC" pitchFamily="34" charset="-34"/>
              </a:rPr>
              <a:t>Si el sistema a desarrollar es de gran magnitud y se cuenta con un único grupo para construirlo se corre el riesgo que el desarrollo se prolongue demasiado en tiempo</a:t>
            </a:r>
          </a:p>
          <a:p>
            <a:pPr marL="285750" indent="-285750">
              <a:buFont typeface="Wingdings" pitchFamily="2" charset="2"/>
              <a:buChar char="L"/>
            </a:pPr>
            <a:r>
              <a:rPr lang="es-MX" sz="2400" dirty="0">
                <a:latin typeface="BrowalliaUPC" pitchFamily="34" charset="-34"/>
                <a:cs typeface="BrowalliaUPC" pitchFamily="34" charset="-34"/>
              </a:rPr>
              <a:t>Se presupone que todos los requisitos se han definido al inicio. </a:t>
            </a:r>
          </a:p>
        </p:txBody>
      </p:sp>
      <p:sp>
        <p:nvSpPr>
          <p:cNvPr id="36" name="2 Título"/>
          <p:cNvSpPr>
            <a:spLocks noGrp="1"/>
          </p:cNvSpPr>
          <p:nvPr>
            <p:ph type="title"/>
          </p:nvPr>
        </p:nvSpPr>
        <p:spPr>
          <a:xfrm>
            <a:off x="457200" y="274638"/>
            <a:ext cx="8229600" cy="1143000"/>
          </a:xfrm>
        </p:spPr>
        <p:txBody>
          <a:bodyPr/>
          <a:lstStyle/>
          <a:p>
            <a:pPr algn="ctr"/>
            <a:r>
              <a:rPr lang="es-MX" sz="3600" dirty="0"/>
              <a:t>MODELO INCREMENTAL</a:t>
            </a:r>
          </a:p>
        </p:txBody>
      </p:sp>
    </p:spTree>
    <p:extLst>
      <p:ext uri="{BB962C8B-B14F-4D97-AF65-F5344CB8AC3E}">
        <p14:creationId xmlns:p14="http://schemas.microsoft.com/office/powerpoint/2010/main" val="26920437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99592" y="260648"/>
            <a:ext cx="7772400" cy="1143000"/>
          </a:xfrm>
        </p:spPr>
        <p:txBody>
          <a:bodyPr/>
          <a:lstStyle/>
          <a:p>
            <a:r>
              <a:rPr lang="es-MX" b="1" dirty="0">
                <a:effectLst>
                  <a:outerShdw blurRad="38100" dist="38100" dir="2700000" algn="tl">
                    <a:srgbClr val="000000">
                      <a:alpha val="43137"/>
                    </a:srgbClr>
                  </a:outerShdw>
                </a:effectLst>
                <a:cs typeface="Andalus" panose="02020603050405020304" pitchFamily="18" charset="-78"/>
              </a:rPr>
              <a:t>MODELO PROTOTIPO</a:t>
            </a:r>
          </a:p>
        </p:txBody>
      </p:sp>
      <p:sp>
        <p:nvSpPr>
          <p:cNvPr id="3" name="2 Marcador de contenido"/>
          <p:cNvSpPr>
            <a:spLocks noGrp="1"/>
          </p:cNvSpPr>
          <p:nvPr>
            <p:ph idx="1"/>
          </p:nvPr>
        </p:nvSpPr>
        <p:spPr>
          <a:xfrm>
            <a:off x="107504" y="1628800"/>
            <a:ext cx="8568952" cy="2232248"/>
          </a:xfrm>
        </p:spPr>
        <p:txBody>
          <a:bodyPr>
            <a:noAutofit/>
          </a:bodyPr>
          <a:lstStyle/>
          <a:p>
            <a:pPr algn="just">
              <a:lnSpc>
                <a:spcPct val="150000"/>
              </a:lnSpc>
              <a:buFont typeface="Wingdings" panose="05000000000000000000" pitchFamily="2" charset="2"/>
              <a:buChar char="q"/>
            </a:pPr>
            <a:r>
              <a:rPr lang="es-MX" sz="1600" dirty="0">
                <a:solidFill>
                  <a:schemeClr val="tx1"/>
                </a:solidFill>
              </a:rPr>
              <a:t>El modelo de prototipos permite que todo el sistema, o algunos de sus partes, se construyan rápidamente para comprender con facilidad y aclarar ciertos aspectos en los que se aseguren que el desarrollador, el usuario, el cliente estén de acuerdo en lo que se necesita así como también la solución que se propone para dicha necesidad y de esta forma minimizar el riesgo y la incertidumbre en el desarrollo.</a:t>
            </a:r>
          </a:p>
          <a:p>
            <a:pPr algn="just">
              <a:lnSpc>
                <a:spcPct val="150000"/>
              </a:lnSpc>
              <a:buFont typeface="Wingdings" panose="05000000000000000000" pitchFamily="2" charset="2"/>
              <a:buChar char="q"/>
            </a:pPr>
            <a:r>
              <a:rPr lang="es-MX" sz="1600" dirty="0">
                <a:solidFill>
                  <a:schemeClr val="tx1"/>
                </a:solidFill>
              </a:rPr>
              <a:t>Principalmente se lo aplica cuando un cliente define un conjunto de objetivos generales para el software a desarrollarse sin delimitar detalladamente los requisitos de entrada procesamiento y salida, es decir cuando el responsable no está seguro de la eficacia de un algoritmo, de la adaptabilidad del sistema o de la forma en que interactúa el hombre y la máquina. </a:t>
            </a:r>
          </a:p>
        </p:txBody>
      </p:sp>
    </p:spTree>
    <p:extLst>
      <p:ext uri="{BB962C8B-B14F-4D97-AF65-F5344CB8AC3E}">
        <p14:creationId xmlns:p14="http://schemas.microsoft.com/office/powerpoint/2010/main" val="3614827607"/>
      </p:ext>
    </p:extLst>
  </p:cSld>
  <p:clrMapOvr>
    <a:masterClrMapping/>
  </p:clrMapOvr>
  <mc:AlternateContent xmlns:mc="http://schemas.openxmlformats.org/markup-compatibility/2006" xmlns:p14="http://schemas.microsoft.com/office/powerpoint/2010/main">
    <mc:Choice Requires="p14">
      <p:transition spd="med">
        <p14:reveal/>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99592" y="548680"/>
            <a:ext cx="7772400" cy="1445022"/>
          </a:xfrm>
        </p:spPr>
        <p:txBody>
          <a:bodyPr/>
          <a:lstStyle/>
          <a:p>
            <a:pPr algn="l"/>
            <a:r>
              <a:rPr lang="es-MX" dirty="0">
                <a:latin typeface="Andalus" panose="02020603050405020304" pitchFamily="18" charset="-78"/>
                <a:cs typeface="Andalus" panose="02020603050405020304" pitchFamily="18" charset="-78"/>
              </a:rPr>
              <a:t>Etapas del Modelo de Prototipo.</a:t>
            </a:r>
          </a:p>
        </p:txBody>
      </p:sp>
      <p:pic>
        <p:nvPicPr>
          <p:cNvPr id="7171" name="Picture 3"/>
          <p:cNvPicPr>
            <a:picLocks noGrp="1" noChangeAspect="1" noChangeArrowheads="1"/>
          </p:cNvPicPr>
          <p:nvPr>
            <p:ph idx="1"/>
          </p:nvPr>
        </p:nvPicPr>
        <p:blipFill>
          <a:blip r:embed="rId2">
            <a:extLst>
              <a:ext uri="{BEBA8EAE-BF5A-486C-A8C5-ECC9F3942E4B}">
                <a14:imgProps xmlns:a14="http://schemas.microsoft.com/office/drawing/2010/main">
                  <a14:imgLayer r:embed="rId3">
                    <a14:imgEffect>
                      <a14:colorTemperature colorTemp="8800"/>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2209800" y="1739106"/>
            <a:ext cx="4724400" cy="424815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357428315"/>
      </p:ext>
    </p:extLst>
  </p:cSld>
  <p:clrMapOvr>
    <a:masterClrMapping/>
  </p:clrMapOvr>
  <mc:AlternateContent xmlns:mc="http://schemas.openxmlformats.org/markup-compatibility/2006" xmlns:p14="http://schemas.microsoft.com/office/powerpoint/2010/main">
    <mc:Choice Requires="p14">
      <p:transition spd="med">
        <p14:reveal/>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76200" y="1752600"/>
            <a:ext cx="8577263" cy="4648200"/>
          </a:xfrm>
        </p:spPr>
        <p:txBody>
          <a:bodyPr/>
          <a:lstStyle/>
          <a:p>
            <a:pPr lvl="1">
              <a:lnSpc>
                <a:spcPct val="90000"/>
              </a:lnSpc>
            </a:pPr>
            <a:r>
              <a:rPr lang="es-CO" sz="3000" dirty="0"/>
              <a:t>Desarrollado entre 1960-1980 </a:t>
            </a:r>
          </a:p>
          <a:p>
            <a:pPr lvl="1">
              <a:lnSpc>
                <a:spcPct val="90000"/>
              </a:lnSpc>
            </a:pPr>
            <a:r>
              <a:rPr lang="es-CO" sz="3000" dirty="0"/>
              <a:t>Basado en el modelo en cascada de Winston </a:t>
            </a:r>
            <a:r>
              <a:rPr lang="es-CO" sz="3000" dirty="0" err="1"/>
              <a:t>Royce</a:t>
            </a:r>
            <a:endParaRPr lang="es-CO" sz="3000" dirty="0"/>
          </a:p>
          <a:p>
            <a:pPr lvl="1">
              <a:lnSpc>
                <a:spcPct val="90000"/>
              </a:lnSpc>
            </a:pPr>
            <a:r>
              <a:rPr lang="es-CO" sz="3000" dirty="0"/>
              <a:t>Se conoce como el ciclo de vida básico </a:t>
            </a:r>
          </a:p>
          <a:p>
            <a:pPr lvl="1" algn="just">
              <a:lnSpc>
                <a:spcPct val="90000"/>
              </a:lnSpc>
            </a:pPr>
            <a:r>
              <a:rPr lang="es-CO" sz="3000" dirty="0"/>
              <a:t>Secuencia de actividades, donde la estrategia principal es seguir el progreso del desarrollo de software hacia puntos de revisión bien definidos mediante entregas calendarizadas.</a:t>
            </a:r>
            <a:r>
              <a:rPr lang="en-US" sz="2600" dirty="0"/>
              <a:t> </a:t>
            </a:r>
          </a:p>
        </p:txBody>
      </p:sp>
      <p:sp>
        <p:nvSpPr>
          <p:cNvPr id="12290" name="Rectangle 2"/>
          <p:cNvSpPr>
            <a:spLocks noGrp="1" noChangeArrowheads="1"/>
          </p:cNvSpPr>
          <p:nvPr>
            <p:ph type="title"/>
          </p:nvPr>
        </p:nvSpPr>
        <p:spPr/>
        <p:txBody>
          <a:bodyPr>
            <a:normAutofit fontScale="90000"/>
          </a:bodyPr>
          <a:lstStyle/>
          <a:p>
            <a:r>
              <a:rPr lang="es-CO" sz="4200" b="1"/>
              <a:t>Modelo lineal secuencial</a:t>
            </a:r>
            <a:br>
              <a:rPr lang="es-CO" sz="4200" b="1"/>
            </a:br>
            <a:r>
              <a:rPr lang="es-CO" sz="4200" b="1"/>
              <a:t>o Cascada</a:t>
            </a:r>
            <a:endParaRPr lang="en-US" sz="4000" b="1"/>
          </a:p>
        </p:txBody>
      </p:sp>
    </p:spTree>
    <p:extLst>
      <p:ext uri="{BB962C8B-B14F-4D97-AF65-F5344CB8AC3E}">
        <p14:creationId xmlns:p14="http://schemas.microsoft.com/office/powerpoint/2010/main" val="7346160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MX" dirty="0">
                <a:latin typeface="Andalus" panose="02020603050405020304" pitchFamily="18" charset="-78"/>
                <a:cs typeface="Andalus" panose="02020603050405020304" pitchFamily="18" charset="-78"/>
              </a:rPr>
              <a:t>Como se lleva a cabo</a:t>
            </a:r>
          </a:p>
        </p:txBody>
      </p:sp>
      <p:sp>
        <p:nvSpPr>
          <p:cNvPr id="3" name="2 Marcador de contenido"/>
          <p:cNvSpPr>
            <a:spLocks noGrp="1"/>
          </p:cNvSpPr>
          <p:nvPr>
            <p:ph idx="1"/>
          </p:nvPr>
        </p:nvSpPr>
        <p:spPr>
          <a:xfrm>
            <a:off x="827584" y="2132856"/>
            <a:ext cx="7488832" cy="3600400"/>
          </a:xfrm>
        </p:spPr>
        <p:txBody>
          <a:bodyPr>
            <a:normAutofit fontScale="85000" lnSpcReduction="10000"/>
          </a:bodyPr>
          <a:lstStyle/>
          <a:p>
            <a:pPr algn="just">
              <a:lnSpc>
                <a:spcPct val="210000"/>
              </a:lnSpc>
              <a:buFont typeface="Wingdings" panose="05000000000000000000" pitchFamily="2" charset="2"/>
              <a:buChar char="q"/>
            </a:pPr>
            <a:r>
              <a:rPr lang="es-MX" sz="1700" dirty="0">
                <a:solidFill>
                  <a:schemeClr val="tx1"/>
                </a:solidFill>
                <a:latin typeface="+mj-lt"/>
              </a:rPr>
              <a:t>Se comienza elaborando un prototipo del producto final: qué aspecto tendrá, cómo funcionará. Para muchas interfaces de usuario, este modelo puede resultar tan simple como unos dibujos con lápiz y papel o tan complejo como el propio código operativo final. Para interfaces de hardware o estaciones de trabajo, el modelo puede consistir en maquetas de espuma, caucho, cartón o cartulina. Cuanto más próximo se encuentre el prototipo al producto real, mejor será la evaluación</a:t>
            </a:r>
            <a:r>
              <a:rPr lang="es-MX" sz="1400" dirty="0">
                <a:latin typeface="Arial Narrow" panose="020B0606020202030204" pitchFamily="34" charset="0"/>
              </a:rPr>
              <a:t>.</a:t>
            </a:r>
          </a:p>
        </p:txBody>
      </p:sp>
    </p:spTree>
    <p:extLst>
      <p:ext uri="{BB962C8B-B14F-4D97-AF65-F5344CB8AC3E}">
        <p14:creationId xmlns:p14="http://schemas.microsoft.com/office/powerpoint/2010/main" val="450416557"/>
      </p:ext>
    </p:extLst>
  </p:cSld>
  <p:clrMapOvr>
    <a:masterClrMapping/>
  </p:clrMapOvr>
  <mc:AlternateContent xmlns:mc="http://schemas.openxmlformats.org/markup-compatibility/2006" xmlns:p14="http://schemas.microsoft.com/office/powerpoint/2010/main">
    <mc:Choice Requires="p14">
      <p:transition spd="med">
        <p14:reveal/>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MX" dirty="0">
                <a:latin typeface="Andalus" panose="02020603050405020304" pitchFamily="18" charset="-78"/>
                <a:cs typeface="Andalus" panose="02020603050405020304" pitchFamily="18" charset="-78"/>
              </a:rPr>
              <a:t>Ciclo de vida del prototipo</a:t>
            </a:r>
          </a:p>
        </p:txBody>
      </p:sp>
      <p:pic>
        <p:nvPicPr>
          <p:cNvPr id="819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90712" y="1658144"/>
            <a:ext cx="5362575" cy="441007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57041829"/>
      </p:ext>
    </p:extLst>
  </p:cSld>
  <p:clrMapOvr>
    <a:masterClrMapping/>
  </p:clrMapOvr>
  <mc:AlternateContent xmlns:mc="http://schemas.openxmlformats.org/markup-compatibility/2006" xmlns:p14="http://schemas.microsoft.com/office/powerpoint/2010/main">
    <mc:Choice Requires="p14">
      <p:transition spd="med">
        <p14:reveal/>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260648"/>
            <a:ext cx="7772400" cy="1143000"/>
          </a:xfrm>
        </p:spPr>
        <p:txBody>
          <a:bodyPr/>
          <a:lstStyle/>
          <a:p>
            <a:r>
              <a:rPr lang="es-MX" dirty="0">
                <a:latin typeface="Andalus" panose="02020603050405020304" pitchFamily="18" charset="-78"/>
                <a:cs typeface="Andalus" panose="02020603050405020304" pitchFamily="18" charset="-78"/>
              </a:rPr>
              <a:t>Ventajas</a:t>
            </a:r>
          </a:p>
        </p:txBody>
      </p:sp>
      <p:sp>
        <p:nvSpPr>
          <p:cNvPr id="3" name="2 Marcador de contenido"/>
          <p:cNvSpPr>
            <a:spLocks noGrp="1"/>
          </p:cNvSpPr>
          <p:nvPr>
            <p:ph idx="1"/>
          </p:nvPr>
        </p:nvSpPr>
        <p:spPr>
          <a:xfrm>
            <a:off x="0" y="1628800"/>
            <a:ext cx="8820472" cy="3096344"/>
          </a:xfrm>
        </p:spPr>
        <p:txBody>
          <a:bodyPr>
            <a:noAutofit/>
          </a:bodyPr>
          <a:lstStyle/>
          <a:p>
            <a:pPr algn="just">
              <a:lnSpc>
                <a:spcPct val="150000"/>
              </a:lnSpc>
              <a:buFont typeface="Wingdings" panose="05000000000000000000" pitchFamily="2" charset="2"/>
              <a:buChar char="q"/>
            </a:pPr>
            <a:r>
              <a:rPr lang="es-MX" sz="1600" dirty="0">
                <a:solidFill>
                  <a:schemeClr val="tx1"/>
                </a:solidFill>
                <a:latin typeface="+mj-lt"/>
              </a:rPr>
              <a:t>No modifica el flujo del ciclo de vida</a:t>
            </a:r>
          </a:p>
          <a:p>
            <a:pPr algn="just">
              <a:lnSpc>
                <a:spcPct val="150000"/>
              </a:lnSpc>
              <a:buFont typeface="Wingdings" panose="05000000000000000000" pitchFamily="2" charset="2"/>
              <a:buChar char="q"/>
            </a:pPr>
            <a:r>
              <a:rPr lang="es-MX" sz="1600" dirty="0">
                <a:solidFill>
                  <a:schemeClr val="tx1"/>
                </a:solidFill>
                <a:latin typeface="+mj-lt"/>
              </a:rPr>
              <a:t>Reduce el riesgo de construir productos que no satisfagan las necesidades de los usuarios</a:t>
            </a:r>
          </a:p>
          <a:p>
            <a:pPr algn="just">
              <a:lnSpc>
                <a:spcPct val="150000"/>
              </a:lnSpc>
              <a:buFont typeface="Wingdings" panose="05000000000000000000" pitchFamily="2" charset="2"/>
              <a:buChar char="q"/>
            </a:pPr>
            <a:r>
              <a:rPr lang="es-MX" sz="1600" dirty="0">
                <a:solidFill>
                  <a:schemeClr val="tx1"/>
                </a:solidFill>
                <a:latin typeface="+mj-lt"/>
              </a:rPr>
              <a:t>Reduce costo y aumenta la probabilidad de éxito</a:t>
            </a:r>
          </a:p>
          <a:p>
            <a:pPr algn="just">
              <a:lnSpc>
                <a:spcPct val="150000"/>
              </a:lnSpc>
              <a:buFont typeface="Wingdings" panose="05000000000000000000" pitchFamily="2" charset="2"/>
              <a:buChar char="q"/>
            </a:pPr>
            <a:r>
              <a:rPr lang="es-MX" sz="1600" dirty="0">
                <a:solidFill>
                  <a:schemeClr val="tx1"/>
                </a:solidFill>
                <a:latin typeface="+mj-lt"/>
              </a:rPr>
              <a:t>Exige disponer de las herramientas adecuadas</a:t>
            </a:r>
          </a:p>
          <a:p>
            <a:pPr algn="just">
              <a:lnSpc>
                <a:spcPct val="150000"/>
              </a:lnSpc>
              <a:buFont typeface="Wingdings" panose="05000000000000000000" pitchFamily="2" charset="2"/>
              <a:buChar char="q"/>
            </a:pPr>
            <a:r>
              <a:rPr lang="es-MX" sz="1600" dirty="0">
                <a:solidFill>
                  <a:schemeClr val="tx1"/>
                </a:solidFill>
                <a:latin typeface="+mj-lt"/>
              </a:rPr>
              <a:t>Este modelo es útil cuando el cliente conoce los objetivos generales para el software, pero no identifica los requisitos detallados de entrada, procesamiento o salida.</a:t>
            </a:r>
          </a:p>
          <a:p>
            <a:pPr algn="just">
              <a:lnSpc>
                <a:spcPct val="150000"/>
              </a:lnSpc>
              <a:buFont typeface="Wingdings" panose="05000000000000000000" pitchFamily="2" charset="2"/>
              <a:buChar char="q"/>
            </a:pPr>
            <a:r>
              <a:rPr lang="es-MX" sz="1600" dirty="0">
                <a:solidFill>
                  <a:schemeClr val="tx1"/>
                </a:solidFill>
                <a:latin typeface="+mj-lt"/>
              </a:rPr>
              <a:t>También ofrece un mejor enfoque cuando el responsable del desarrollo del software está inseguro de la eficacia de un algoritmo, de la adaptabilidad de un sistema operativo o de la forma que debería tomar la interacción humano-máquina.</a:t>
            </a:r>
          </a:p>
        </p:txBody>
      </p:sp>
    </p:spTree>
    <p:extLst>
      <p:ext uri="{BB962C8B-B14F-4D97-AF65-F5344CB8AC3E}">
        <p14:creationId xmlns:p14="http://schemas.microsoft.com/office/powerpoint/2010/main" val="536978615"/>
      </p:ext>
    </p:extLst>
  </p:cSld>
  <p:clrMapOvr>
    <a:masterClrMapping/>
  </p:clrMapOvr>
  <mc:AlternateContent xmlns:mc="http://schemas.openxmlformats.org/markup-compatibility/2006" xmlns:p14="http://schemas.microsoft.com/office/powerpoint/2010/main">
    <mc:Choice Requires="p14">
      <p:transition spd="med">
        <p14:reveal/>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4" y="332656"/>
            <a:ext cx="7772400" cy="1143000"/>
          </a:xfrm>
        </p:spPr>
        <p:txBody>
          <a:bodyPr/>
          <a:lstStyle/>
          <a:p>
            <a:r>
              <a:rPr lang="es-MX" dirty="0">
                <a:latin typeface="Andalus" panose="02020603050405020304" pitchFamily="18" charset="-78"/>
                <a:cs typeface="Andalus" panose="02020603050405020304" pitchFamily="18" charset="-78"/>
              </a:rPr>
              <a:t>Desventajas</a:t>
            </a:r>
          </a:p>
        </p:txBody>
      </p:sp>
      <p:sp>
        <p:nvSpPr>
          <p:cNvPr id="3" name="2 Marcador de contenido"/>
          <p:cNvSpPr>
            <a:spLocks noGrp="1"/>
          </p:cNvSpPr>
          <p:nvPr>
            <p:ph idx="1"/>
          </p:nvPr>
        </p:nvSpPr>
        <p:spPr>
          <a:xfrm>
            <a:off x="539552" y="2348880"/>
            <a:ext cx="8136904" cy="3805883"/>
          </a:xfrm>
        </p:spPr>
        <p:txBody>
          <a:bodyPr>
            <a:normAutofit/>
          </a:bodyPr>
          <a:lstStyle/>
          <a:p>
            <a:pPr algn="just">
              <a:lnSpc>
                <a:spcPct val="150000"/>
              </a:lnSpc>
              <a:buFont typeface="Wingdings" panose="05000000000000000000" pitchFamily="2" charset="2"/>
              <a:buChar char="q"/>
            </a:pPr>
            <a:r>
              <a:rPr lang="es-MX" sz="1600" dirty="0">
                <a:solidFill>
                  <a:schemeClr val="tx1"/>
                </a:solidFill>
                <a:latin typeface="+mj-lt"/>
              </a:rPr>
              <a:t>Debido a que el usuario ve que el prototipo funciona piensa que este es el producto terminado y no entienden que recién se va a desarrollar el software.</a:t>
            </a:r>
          </a:p>
          <a:p>
            <a:pPr algn="just">
              <a:lnSpc>
                <a:spcPct val="150000"/>
              </a:lnSpc>
              <a:buFont typeface="Wingdings" panose="05000000000000000000" pitchFamily="2" charset="2"/>
              <a:buChar char="q"/>
            </a:pPr>
            <a:r>
              <a:rPr lang="es-MX" sz="1600" dirty="0">
                <a:solidFill>
                  <a:schemeClr val="tx1"/>
                </a:solidFill>
                <a:latin typeface="+mj-lt"/>
              </a:rPr>
              <a:t>El desarrollador puede caer en la tentación de ampliar el prototipo para construir el sistema final sin tener en cuenta los compromisos de calidad y mantenimiento que tiene con el cliente.</a:t>
            </a:r>
          </a:p>
        </p:txBody>
      </p:sp>
    </p:spTree>
    <p:extLst>
      <p:ext uri="{BB962C8B-B14F-4D97-AF65-F5344CB8AC3E}">
        <p14:creationId xmlns:p14="http://schemas.microsoft.com/office/powerpoint/2010/main" val="3058176274"/>
      </p:ext>
    </p:extLst>
  </p:cSld>
  <p:clrMapOvr>
    <a:masterClrMapping/>
  </p:clrMapOvr>
  <mc:AlternateContent xmlns:mc="http://schemas.openxmlformats.org/markup-compatibility/2006" xmlns:p14="http://schemas.microsoft.com/office/powerpoint/2010/main">
    <mc:Choice Requires="p14">
      <p:transition spd="med">
        <p14:reveal/>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a:extLst>
              <a:ext uri="{FF2B5EF4-FFF2-40B4-BE49-F238E27FC236}">
                <a16:creationId xmlns:a16="http://schemas.microsoft.com/office/drawing/2014/main" id="{B797FC5C-5005-4E58-8181-1E1E9CBFEF92}"/>
              </a:ext>
            </a:extLst>
          </p:cNvPr>
          <p:cNvSpPr>
            <a:spLocks noGrp="1"/>
          </p:cNvSpPr>
          <p:nvPr>
            <p:ph idx="1"/>
          </p:nvPr>
        </p:nvSpPr>
        <p:spPr/>
        <p:txBody>
          <a:bodyPr>
            <a:normAutofit lnSpcReduction="10000"/>
          </a:bodyPr>
          <a:lstStyle/>
          <a:p>
            <a:r>
              <a:rPr lang="es-MX" dirty="0"/>
              <a:t>Objeto</a:t>
            </a:r>
          </a:p>
          <a:p>
            <a:r>
              <a:rPr lang="es-MX" dirty="0"/>
              <a:t>Es el núcleo de este tipo de programación. Los objetos poseen un nombre que es único y además contienen diferentes estados, los cuales son reconocidos como sus atributos.</a:t>
            </a:r>
          </a:p>
          <a:p>
            <a:endParaRPr lang="es-MX" dirty="0"/>
          </a:p>
          <a:p>
            <a:r>
              <a:rPr lang="es-MX" dirty="0"/>
              <a:t>Clase: Es el modelo de cómo ha sido construido el objeto.</a:t>
            </a:r>
          </a:p>
          <a:p>
            <a:endParaRPr lang="es-MX" dirty="0"/>
          </a:p>
          <a:p>
            <a:r>
              <a:rPr lang="es-MX" err="1"/>
              <a:t>Herencia</a:t>
            </a:r>
            <a:r>
              <a:rPr lang="es-MX"/>
              <a:t>: Derivan </a:t>
            </a:r>
            <a:r>
              <a:rPr lang="es-MX" dirty="0"/>
              <a:t>clases de las clases de padres, es decir los comportamientos pueden transmitirse a los objetos.</a:t>
            </a:r>
          </a:p>
          <a:p>
            <a:endParaRPr lang="es-MX" dirty="0"/>
          </a:p>
          <a:p>
            <a:r>
              <a:rPr lang="es-MX" dirty="0"/>
              <a:t>Abstracción y encapsulamiento: Describe cómo los atributos son alojados y pasan a ocultarse dentro de un objeto, incluyendo hasta sus dato</a:t>
            </a:r>
            <a:endParaRPr lang="es-VE" dirty="0"/>
          </a:p>
        </p:txBody>
      </p:sp>
      <p:sp>
        <p:nvSpPr>
          <p:cNvPr id="3" name="Título 2">
            <a:extLst>
              <a:ext uri="{FF2B5EF4-FFF2-40B4-BE49-F238E27FC236}">
                <a16:creationId xmlns:a16="http://schemas.microsoft.com/office/drawing/2014/main" id="{C8FED19E-DE39-45C6-B530-7E0834CD8BE6}"/>
              </a:ext>
            </a:extLst>
          </p:cNvPr>
          <p:cNvSpPr>
            <a:spLocks noGrp="1"/>
          </p:cNvSpPr>
          <p:nvPr>
            <p:ph type="title"/>
          </p:nvPr>
        </p:nvSpPr>
        <p:spPr/>
        <p:txBody>
          <a:bodyPr/>
          <a:lstStyle/>
          <a:p>
            <a:r>
              <a:rPr lang="es-MX" dirty="0"/>
              <a:t>Modelo orientado a objeto</a:t>
            </a:r>
            <a:endParaRPr lang="es-VE" dirty="0"/>
          </a:p>
        </p:txBody>
      </p:sp>
    </p:spTree>
    <p:extLst>
      <p:ext uri="{BB962C8B-B14F-4D97-AF65-F5344CB8AC3E}">
        <p14:creationId xmlns:p14="http://schemas.microsoft.com/office/powerpoint/2010/main" val="15504787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r>
              <a:rPr lang="es-VE" dirty="0"/>
              <a:t>Modelo de diseño para paginas web</a:t>
            </a:r>
          </a:p>
        </p:txBody>
      </p:sp>
    </p:spTree>
    <p:extLst>
      <p:ext uri="{BB962C8B-B14F-4D97-AF65-F5344CB8AC3E}">
        <p14:creationId xmlns:p14="http://schemas.microsoft.com/office/powerpoint/2010/main" val="6269804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VE" dirty="0"/>
              <a:t>Metodología según </a:t>
            </a:r>
            <a:r>
              <a:rPr lang="es-VE" dirty="0" err="1"/>
              <a:t>dely</a:t>
            </a:r>
            <a:r>
              <a:rPr lang="es-VE" dirty="0"/>
              <a:t> gil</a:t>
            </a:r>
          </a:p>
        </p:txBody>
      </p:sp>
      <p:sp>
        <p:nvSpPr>
          <p:cNvPr id="5" name="4 Rectángulo"/>
          <p:cNvSpPr/>
          <p:nvPr/>
        </p:nvSpPr>
        <p:spPr>
          <a:xfrm>
            <a:off x="611560" y="2132856"/>
            <a:ext cx="7776864" cy="3831818"/>
          </a:xfrm>
          <a:prstGeom prst="rect">
            <a:avLst/>
          </a:prstGeom>
        </p:spPr>
        <p:txBody>
          <a:bodyPr wrap="square">
            <a:spAutoFit/>
          </a:bodyPr>
          <a:lstStyle/>
          <a:p>
            <a:pPr algn="just">
              <a:lnSpc>
                <a:spcPct val="150000"/>
              </a:lnSpc>
            </a:pPr>
            <a:r>
              <a:rPr lang="es-VE" dirty="0"/>
              <a:t>La Metodología “Creación de Sitios Web” (Gil, 2013) es producto de la experiencia de un grupo de egresados del Instituto Universitario de Valencia (</a:t>
            </a:r>
            <a:r>
              <a:rPr lang="es-VE" dirty="0" err="1"/>
              <a:t>IUTVal</a:t>
            </a:r>
            <a:r>
              <a:rPr lang="es-VE" dirty="0"/>
              <a:t>) en el desarrollo de sus Trabajo Especial de Grado. Dicha investigación se realizó en el año 2002 donde comenzó el auge de desarrollos de aplicaciones web en dicha casa de estudio y debido a la utilización de metodologías tradicionales o de hipermedia según el estudio de (Gil,2013) ;  surge la necesidad de proponer una metodología  adaptada al ámbito académico del Instituto Universitario de tecnología de Valencia (</a:t>
            </a:r>
            <a:r>
              <a:rPr lang="es-VE" dirty="0" err="1"/>
              <a:t>IUTVal</a:t>
            </a:r>
            <a:r>
              <a:rPr lang="es-VE" dirty="0"/>
              <a:t>)</a:t>
            </a:r>
          </a:p>
        </p:txBody>
      </p:sp>
    </p:spTree>
    <p:extLst>
      <p:ext uri="{BB962C8B-B14F-4D97-AF65-F5344CB8AC3E}">
        <p14:creationId xmlns:p14="http://schemas.microsoft.com/office/powerpoint/2010/main" val="16686907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VE" dirty="0"/>
              <a:t>FASES</a:t>
            </a:r>
          </a:p>
        </p:txBody>
      </p:sp>
      <p:graphicFrame>
        <p:nvGraphicFramePr>
          <p:cNvPr id="3" name="2 Diagrama"/>
          <p:cNvGraphicFramePr/>
          <p:nvPr>
            <p:extLst>
              <p:ext uri="{D42A27DB-BD31-4B8C-83A1-F6EECF244321}">
                <p14:modId xmlns:p14="http://schemas.microsoft.com/office/powerpoint/2010/main" val="2378877296"/>
              </p:ext>
            </p:extLst>
          </p:nvPr>
        </p:nvGraphicFramePr>
        <p:xfrm>
          <a:off x="107504" y="2060848"/>
          <a:ext cx="8640960" cy="40324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153459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Título"/>
          <p:cNvSpPr>
            <a:spLocks noGrp="1"/>
          </p:cNvSpPr>
          <p:nvPr>
            <p:ph type="title"/>
          </p:nvPr>
        </p:nvSpPr>
        <p:spPr>
          <a:xfrm>
            <a:off x="381000" y="355847"/>
            <a:ext cx="8381260" cy="1054394"/>
          </a:xfrm>
        </p:spPr>
        <p:txBody>
          <a:bodyPr/>
          <a:lstStyle/>
          <a:p>
            <a:r>
              <a:rPr lang="es-VE" dirty="0"/>
              <a:t>FASES</a:t>
            </a:r>
          </a:p>
        </p:txBody>
      </p:sp>
      <p:graphicFrame>
        <p:nvGraphicFramePr>
          <p:cNvPr id="4" name="3 Diagrama"/>
          <p:cNvGraphicFramePr/>
          <p:nvPr>
            <p:extLst>
              <p:ext uri="{D42A27DB-BD31-4B8C-83A1-F6EECF244321}">
                <p14:modId xmlns:p14="http://schemas.microsoft.com/office/powerpoint/2010/main" val="1292957935"/>
              </p:ext>
            </p:extLst>
          </p:nvPr>
        </p:nvGraphicFramePr>
        <p:xfrm>
          <a:off x="107504" y="2060848"/>
          <a:ext cx="8640960" cy="40324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615600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VE" dirty="0"/>
              <a:t>MODELO PARA DISEÑO DE REDES</a:t>
            </a:r>
          </a:p>
        </p:txBody>
      </p:sp>
    </p:spTree>
    <p:extLst>
      <p:ext uri="{BB962C8B-B14F-4D97-AF65-F5344CB8AC3E}">
        <p14:creationId xmlns:p14="http://schemas.microsoft.com/office/powerpoint/2010/main" val="2423914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r>
              <a:rPr lang="es-CO" sz="4500" b="1"/>
              <a:t>Modelo lineal secuencial</a:t>
            </a:r>
            <a:br>
              <a:rPr lang="es-CO" sz="4500" b="1"/>
            </a:br>
            <a:r>
              <a:rPr lang="es-CO" sz="4500" b="1"/>
              <a:t>o en cascada</a:t>
            </a:r>
            <a:endParaRPr lang="es-CO" b="1"/>
          </a:p>
        </p:txBody>
      </p:sp>
      <p:sp>
        <p:nvSpPr>
          <p:cNvPr id="14339" name="Rectangle 3"/>
          <p:cNvSpPr>
            <a:spLocks noChangeArrowheads="1"/>
          </p:cNvSpPr>
          <p:nvPr/>
        </p:nvSpPr>
        <p:spPr bwMode="auto">
          <a:xfrm>
            <a:off x="304800" y="18288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Definición </a:t>
            </a:r>
          </a:p>
        </p:txBody>
      </p:sp>
      <p:sp>
        <p:nvSpPr>
          <p:cNvPr id="14340" name="Rectangle 4"/>
          <p:cNvSpPr>
            <a:spLocks noChangeArrowheads="1"/>
          </p:cNvSpPr>
          <p:nvPr/>
        </p:nvSpPr>
        <p:spPr bwMode="auto">
          <a:xfrm>
            <a:off x="1752600" y="21336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Análisis </a:t>
            </a:r>
          </a:p>
        </p:txBody>
      </p:sp>
      <p:sp>
        <p:nvSpPr>
          <p:cNvPr id="14341" name="Rectangle 5"/>
          <p:cNvSpPr>
            <a:spLocks noChangeArrowheads="1"/>
          </p:cNvSpPr>
          <p:nvPr/>
        </p:nvSpPr>
        <p:spPr bwMode="auto">
          <a:xfrm>
            <a:off x="3200400" y="24384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Diseño </a:t>
            </a:r>
          </a:p>
        </p:txBody>
      </p:sp>
      <p:sp>
        <p:nvSpPr>
          <p:cNvPr id="14342" name="Rectangle 6"/>
          <p:cNvSpPr>
            <a:spLocks noChangeArrowheads="1"/>
          </p:cNvSpPr>
          <p:nvPr/>
        </p:nvSpPr>
        <p:spPr bwMode="auto">
          <a:xfrm>
            <a:off x="4648200" y="27432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Desarrollo </a:t>
            </a:r>
          </a:p>
        </p:txBody>
      </p:sp>
      <p:sp>
        <p:nvSpPr>
          <p:cNvPr id="14343" name="Rectangle 7"/>
          <p:cNvSpPr>
            <a:spLocks noChangeArrowheads="1"/>
          </p:cNvSpPr>
          <p:nvPr/>
        </p:nvSpPr>
        <p:spPr bwMode="auto">
          <a:xfrm>
            <a:off x="6096000" y="30480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Pruebas </a:t>
            </a:r>
          </a:p>
        </p:txBody>
      </p:sp>
      <p:sp>
        <p:nvSpPr>
          <p:cNvPr id="14344" name="Rectangle 8"/>
          <p:cNvSpPr>
            <a:spLocks noChangeArrowheads="1"/>
          </p:cNvSpPr>
          <p:nvPr/>
        </p:nvSpPr>
        <p:spPr bwMode="auto">
          <a:xfrm>
            <a:off x="7543800" y="3352800"/>
            <a:ext cx="12954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Mantenim. </a:t>
            </a:r>
          </a:p>
        </p:txBody>
      </p:sp>
      <p:sp>
        <p:nvSpPr>
          <p:cNvPr id="14345" name="Line 9"/>
          <p:cNvSpPr>
            <a:spLocks noChangeShapeType="1"/>
          </p:cNvSpPr>
          <p:nvPr/>
        </p:nvSpPr>
        <p:spPr bwMode="auto">
          <a:xfrm>
            <a:off x="914400" y="2438400"/>
            <a:ext cx="914400" cy="121920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VE"/>
          </a:p>
        </p:txBody>
      </p:sp>
      <p:sp>
        <p:nvSpPr>
          <p:cNvPr id="14346" name="Line 10"/>
          <p:cNvSpPr>
            <a:spLocks noChangeShapeType="1"/>
          </p:cNvSpPr>
          <p:nvPr/>
        </p:nvSpPr>
        <p:spPr bwMode="auto">
          <a:xfrm flipH="1">
            <a:off x="1981200" y="2667000"/>
            <a:ext cx="457200" cy="99060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VE"/>
          </a:p>
        </p:txBody>
      </p:sp>
      <p:sp>
        <p:nvSpPr>
          <p:cNvPr id="14347" name="Text Box 11"/>
          <p:cNvSpPr txBox="1">
            <a:spLocks noChangeArrowheads="1"/>
          </p:cNvSpPr>
          <p:nvPr/>
        </p:nvSpPr>
        <p:spPr bwMode="auto">
          <a:xfrm>
            <a:off x="304800" y="3810000"/>
            <a:ext cx="8686800" cy="2014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85738" indent="-185738">
              <a:defRPr sz="2400">
                <a:solidFill>
                  <a:schemeClr val="tx1"/>
                </a:solidFill>
                <a:latin typeface="Times New Roman" pitchFamily="18" charset="0"/>
              </a:defRPr>
            </a:lvl1pPr>
            <a:lvl2pPr marL="536575">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fontAlgn="base">
              <a:spcBef>
                <a:spcPct val="0"/>
              </a:spcBef>
              <a:spcAft>
                <a:spcPct val="0"/>
              </a:spcAft>
              <a:defRPr sz="2400">
                <a:solidFill>
                  <a:schemeClr val="tx1"/>
                </a:solidFill>
                <a:latin typeface="Times New Roman" pitchFamily="18" charset="0"/>
              </a:defRPr>
            </a:lvl6pPr>
            <a:lvl7pPr fontAlgn="base">
              <a:spcBef>
                <a:spcPct val="0"/>
              </a:spcBef>
              <a:spcAft>
                <a:spcPct val="0"/>
              </a:spcAft>
              <a:defRPr sz="2400">
                <a:solidFill>
                  <a:schemeClr val="tx1"/>
                </a:solidFill>
                <a:latin typeface="Times New Roman" pitchFamily="18" charset="0"/>
              </a:defRPr>
            </a:lvl7pPr>
            <a:lvl8pPr fontAlgn="base">
              <a:spcBef>
                <a:spcPct val="0"/>
              </a:spcBef>
              <a:spcAft>
                <a:spcPct val="0"/>
              </a:spcAft>
              <a:defRPr sz="2400">
                <a:solidFill>
                  <a:schemeClr val="tx1"/>
                </a:solidFill>
                <a:latin typeface="Times New Roman" pitchFamily="18" charset="0"/>
              </a:defRPr>
            </a:lvl8pPr>
            <a:lvl9pPr fontAlgn="base">
              <a:spcBef>
                <a:spcPct val="0"/>
              </a:spcBef>
              <a:spcAft>
                <a:spcPct val="0"/>
              </a:spcAft>
              <a:defRPr sz="2400">
                <a:solidFill>
                  <a:schemeClr val="tx1"/>
                </a:solidFill>
                <a:latin typeface="Times New Roman" pitchFamily="18" charset="0"/>
              </a:defRPr>
            </a:lvl9pPr>
          </a:lstStyle>
          <a:p>
            <a:pPr eaLnBrk="0" hangingPunct="0"/>
            <a:r>
              <a:rPr lang="es-CO" sz="1800" dirty="0">
                <a:latin typeface="Verdana" pitchFamily="34" charset="0"/>
              </a:rPr>
              <a:t>Definición de requisitos:</a:t>
            </a:r>
          </a:p>
          <a:p>
            <a:pPr algn="just" eaLnBrk="0" hangingPunct="0">
              <a:buFontTx/>
              <a:buChar char="•"/>
            </a:pPr>
            <a:r>
              <a:rPr lang="es-CO" sz="1800" dirty="0">
                <a:latin typeface="Verdana" pitchFamily="34" charset="0"/>
              </a:rPr>
              <a:t>Las restricciones y metas del sistema se definen a partir de la </a:t>
            </a:r>
            <a:r>
              <a:rPr lang="es-CO" sz="1800" b="1" dirty="0">
                <a:latin typeface="Verdana" pitchFamily="34" charset="0"/>
              </a:rPr>
              <a:t>interacción </a:t>
            </a:r>
            <a:r>
              <a:rPr lang="es-CO" sz="1800" dirty="0">
                <a:latin typeface="Verdana" pitchFamily="34" charset="0"/>
              </a:rPr>
              <a:t>con el interesado.</a:t>
            </a:r>
          </a:p>
          <a:p>
            <a:pPr eaLnBrk="0" hangingPunct="0">
              <a:buFontTx/>
              <a:buChar char="•"/>
            </a:pPr>
            <a:r>
              <a:rPr lang="es-CO" sz="1800" dirty="0">
                <a:latin typeface="Verdana" pitchFamily="34" charset="0"/>
              </a:rPr>
              <a:t>Se comprende la naturaleza de la aplicación y el dominio de información, así como su funcionalidad, rendimiento e interconexión </a:t>
            </a:r>
          </a:p>
          <a:p>
            <a:pPr eaLnBrk="0" hangingPunct="0">
              <a:buFontTx/>
              <a:buChar char="•"/>
            </a:pPr>
            <a:r>
              <a:rPr lang="es-CO" sz="1800" dirty="0">
                <a:latin typeface="Verdana" pitchFamily="34" charset="0"/>
              </a:rPr>
              <a:t>Se reúnen todos los requisitos que debe cumplir el software  </a:t>
            </a:r>
          </a:p>
          <a:p>
            <a:pPr eaLnBrk="0" hangingPunct="0">
              <a:buFontTx/>
              <a:buChar char="•"/>
            </a:pPr>
            <a:endParaRPr lang="es-CO" sz="1800" dirty="0">
              <a:latin typeface="Verdana" pitchFamily="34" charset="0"/>
            </a:endParaRPr>
          </a:p>
        </p:txBody>
      </p:sp>
    </p:spTree>
    <p:extLst>
      <p:ext uri="{BB962C8B-B14F-4D97-AF65-F5344CB8AC3E}">
        <p14:creationId xmlns:p14="http://schemas.microsoft.com/office/powerpoint/2010/main" val="26376087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VE" b="1" dirty="0"/>
              <a:t>Metodología Cisco para el diseño de Redes</a:t>
            </a:r>
            <a:endParaRPr lang="es-VE" dirty="0"/>
          </a:p>
        </p:txBody>
      </p:sp>
      <p:pic>
        <p:nvPicPr>
          <p:cNvPr id="2050" name="Picture 2" descr="http://1.bp.blogspot.com/-gIt_gRBSWC8/UMeIt4aB1II/AAAAAAAAAYA/-qEXYtHvYNE/s1600/mmmm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628800"/>
            <a:ext cx="6840760" cy="5029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9850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3 Título"/>
          <p:cNvSpPr>
            <a:spLocks noGrp="1"/>
          </p:cNvSpPr>
          <p:nvPr>
            <p:ph type="title"/>
          </p:nvPr>
        </p:nvSpPr>
        <p:spPr>
          <a:xfrm>
            <a:off x="381000" y="355847"/>
            <a:ext cx="8381260" cy="1054394"/>
          </a:xfrm>
        </p:spPr>
        <p:txBody>
          <a:bodyPr/>
          <a:lstStyle/>
          <a:p>
            <a:r>
              <a:rPr lang="es-VE" b="1" dirty="0"/>
              <a:t>Metodología Cisco para el diseño de Redes</a:t>
            </a:r>
            <a:endParaRPr lang="es-VE" dirty="0"/>
          </a:p>
        </p:txBody>
      </p:sp>
      <p:sp>
        <p:nvSpPr>
          <p:cNvPr id="6" name="5 Rectángulo"/>
          <p:cNvSpPr/>
          <p:nvPr/>
        </p:nvSpPr>
        <p:spPr>
          <a:xfrm>
            <a:off x="107504" y="2060848"/>
            <a:ext cx="8712968" cy="4059060"/>
          </a:xfrm>
          <a:prstGeom prst="rect">
            <a:avLst/>
          </a:prstGeom>
        </p:spPr>
        <p:txBody>
          <a:bodyPr wrap="square">
            <a:spAutoFit/>
          </a:bodyPr>
          <a:lstStyle/>
          <a:p>
            <a:pPr indent="180340">
              <a:lnSpc>
                <a:spcPct val="150000"/>
              </a:lnSpc>
            </a:pPr>
            <a:r>
              <a:rPr lang="es-VE" sz="1400" b="1" dirty="0">
                <a:solidFill>
                  <a:srgbClr val="000000"/>
                </a:solidFill>
              </a:rPr>
              <a:t>Preparación</a:t>
            </a:r>
            <a:endParaRPr lang="es-VE" sz="1400" b="1" dirty="0"/>
          </a:p>
          <a:p>
            <a:pPr marR="95250" indent="180340" algn="just">
              <a:lnSpc>
                <a:spcPct val="150000"/>
              </a:lnSpc>
              <a:spcAft>
                <a:spcPts val="500"/>
              </a:spcAft>
            </a:pPr>
            <a:r>
              <a:rPr lang="es-VE" sz="1400" dirty="0">
                <a:solidFill>
                  <a:srgbClr val="000000"/>
                </a:solidFill>
              </a:rPr>
              <a:t>Esta fase crea un caso de negocio  para establecer una justificación financiera para la estrategia de red. La identificación de la tecnología que soportará la arquitectura.</a:t>
            </a:r>
            <a:endParaRPr lang="es-VE" sz="1400" dirty="0"/>
          </a:p>
          <a:p>
            <a:pPr indent="180340">
              <a:lnSpc>
                <a:spcPct val="150000"/>
              </a:lnSpc>
            </a:pPr>
            <a:r>
              <a:rPr lang="es-VE" sz="1400" b="1" dirty="0">
                <a:solidFill>
                  <a:srgbClr val="000000"/>
                </a:solidFill>
              </a:rPr>
              <a:t>Planeación</a:t>
            </a:r>
            <a:endParaRPr lang="es-VE" sz="1400" b="1" dirty="0"/>
          </a:p>
          <a:p>
            <a:pPr marR="95250" indent="180340" algn="just">
              <a:lnSpc>
                <a:spcPct val="150000"/>
              </a:lnSpc>
              <a:spcAft>
                <a:spcPts val="500"/>
              </a:spcAft>
            </a:pPr>
            <a:r>
              <a:rPr lang="es-VE" sz="1400" dirty="0">
                <a:solidFill>
                  <a:srgbClr val="000000"/>
                </a:solidFill>
              </a:rPr>
              <a:t>Esta segunda fase identifica los requerimientos de red realizando una caracterización y evaluación de la red, realizando un análisis de las deficiencias contra las mejores prácticas de arquitectura. Se elabora un plan de proyecto  desarrollado para administrar las tareas, asignar responsables, verificación de actividades y recursos para hacer el diseño y la implementación. Este plan de proyecto es seguido durante todas las fase del ciclo.</a:t>
            </a:r>
            <a:endParaRPr lang="es-VE" sz="1400" dirty="0"/>
          </a:p>
          <a:p>
            <a:pPr indent="180340">
              <a:lnSpc>
                <a:spcPct val="150000"/>
              </a:lnSpc>
            </a:pPr>
            <a:r>
              <a:rPr lang="es-VE" sz="1400" b="1" dirty="0">
                <a:solidFill>
                  <a:srgbClr val="000000"/>
                </a:solidFill>
              </a:rPr>
              <a:t>Diseño</a:t>
            </a:r>
            <a:endParaRPr lang="es-VE" sz="1400" b="1" dirty="0"/>
          </a:p>
          <a:p>
            <a:pPr marR="95250" indent="180340" algn="just">
              <a:lnSpc>
                <a:spcPct val="150000"/>
              </a:lnSpc>
              <a:spcAft>
                <a:spcPts val="500"/>
              </a:spcAft>
            </a:pPr>
            <a:r>
              <a:rPr lang="es-VE" sz="1400" dirty="0">
                <a:solidFill>
                  <a:srgbClr val="000000"/>
                </a:solidFill>
              </a:rPr>
              <a:t>Desarrollar un diseño detallado que comprenda requerimientos técnicos y de negocios, obtenidos desde las fases anteriores. Esta fase incluye diagramas de red y lista de equipos. El plan de proyecto es actualizado con información más granular para la implementación.</a:t>
            </a:r>
            <a:endParaRPr lang="es-VE" sz="1400" dirty="0">
              <a:effectLst/>
            </a:endParaRPr>
          </a:p>
        </p:txBody>
      </p:sp>
    </p:spTree>
    <p:extLst>
      <p:ext uri="{BB962C8B-B14F-4D97-AF65-F5344CB8AC3E}">
        <p14:creationId xmlns:p14="http://schemas.microsoft.com/office/powerpoint/2010/main" val="23337706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VE" b="1" dirty="0"/>
              <a:t>Metodología Cisco para el diseño de Redes</a:t>
            </a:r>
            <a:endParaRPr lang="es-VE" dirty="0"/>
          </a:p>
        </p:txBody>
      </p:sp>
      <p:sp>
        <p:nvSpPr>
          <p:cNvPr id="3" name="2 Rectángulo"/>
          <p:cNvSpPr/>
          <p:nvPr/>
        </p:nvSpPr>
        <p:spPr>
          <a:xfrm>
            <a:off x="179512" y="1628507"/>
            <a:ext cx="8748464" cy="4577150"/>
          </a:xfrm>
          <a:prstGeom prst="rect">
            <a:avLst/>
          </a:prstGeom>
        </p:spPr>
        <p:txBody>
          <a:bodyPr wrap="square">
            <a:spAutoFit/>
          </a:bodyPr>
          <a:lstStyle/>
          <a:p>
            <a:pPr indent="180340" algn="just">
              <a:lnSpc>
                <a:spcPct val="150000"/>
              </a:lnSpc>
            </a:pPr>
            <a:r>
              <a:rPr lang="es-VE" sz="1400" b="1" dirty="0">
                <a:solidFill>
                  <a:srgbClr val="000000"/>
                </a:solidFill>
              </a:rPr>
              <a:t>Implementación</a:t>
            </a:r>
          </a:p>
          <a:p>
            <a:pPr indent="180340" algn="just">
              <a:lnSpc>
                <a:spcPct val="150000"/>
              </a:lnSpc>
            </a:pPr>
            <a:r>
              <a:rPr lang="es-VE" sz="1400" dirty="0">
                <a:solidFill>
                  <a:srgbClr val="000000"/>
                </a:solidFill>
              </a:rPr>
              <a:t>Acelerar el retorno sobre la inversión al aprovechar el trabajo realizado en los últimos tres fases a medida que se van integrando nuevos dispositivos sin interrumpir la red existente o crear puntos de vulnerabilidad. Cada paso en la implementación debe incluir una descripción, guía de implementación, detallando tiempo estimado para implementar, pasos para regresar a un escenario anterior en caso de falla e información de referencia adicional.</a:t>
            </a:r>
          </a:p>
          <a:p>
            <a:pPr indent="180340" algn="just">
              <a:lnSpc>
                <a:spcPct val="150000"/>
              </a:lnSpc>
            </a:pPr>
            <a:r>
              <a:rPr lang="es-VE" sz="1400" b="1" dirty="0">
                <a:solidFill>
                  <a:srgbClr val="000000"/>
                </a:solidFill>
              </a:rPr>
              <a:t>Operación</a:t>
            </a:r>
          </a:p>
          <a:p>
            <a:pPr indent="180340" algn="just">
              <a:lnSpc>
                <a:spcPct val="150000"/>
              </a:lnSpc>
            </a:pPr>
            <a:r>
              <a:rPr lang="es-VE" sz="1400" dirty="0">
                <a:solidFill>
                  <a:srgbClr val="000000"/>
                </a:solidFill>
              </a:rPr>
              <a:t>Esta fase mantiene el estado de la red día a día. Esto incluye administración y monitoreo de los componentes de la red, mantenimiento de ruteo, administración de actualizaciones, administración del desempeño, e identificación y corrección de errores de red. Esta fase es la prueba final de diseño.</a:t>
            </a:r>
          </a:p>
          <a:p>
            <a:pPr indent="180340" algn="just">
              <a:lnSpc>
                <a:spcPct val="150000"/>
              </a:lnSpc>
            </a:pPr>
            <a:r>
              <a:rPr lang="es-VE" sz="1400" b="1" dirty="0">
                <a:solidFill>
                  <a:srgbClr val="000000"/>
                </a:solidFill>
              </a:rPr>
              <a:t>Optimización</a:t>
            </a:r>
          </a:p>
          <a:p>
            <a:pPr indent="180340" algn="just">
              <a:lnSpc>
                <a:spcPct val="150000"/>
              </a:lnSpc>
            </a:pPr>
            <a:r>
              <a:rPr lang="es-VE" sz="1400" dirty="0">
                <a:solidFill>
                  <a:srgbClr val="000000"/>
                </a:solidFill>
              </a:rPr>
              <a:t>Esta fase envuelve una administración pro-activa, identificando y resolviendo cuestiones antes que afecten a la red. Esta fase puede crear una modificación al diseño si demasiados problemas aparecen, para mejorar cuestiones de desempeño o resolver cuestiones de aplicaciones.</a:t>
            </a:r>
          </a:p>
        </p:txBody>
      </p:sp>
    </p:spTree>
    <p:extLst>
      <p:ext uri="{BB962C8B-B14F-4D97-AF65-F5344CB8AC3E}">
        <p14:creationId xmlns:p14="http://schemas.microsoft.com/office/powerpoint/2010/main" val="2241968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r>
              <a:rPr lang="es-CO" sz="4500" b="1" dirty="0"/>
              <a:t>Modelo lineal secuencial</a:t>
            </a:r>
            <a:br>
              <a:rPr lang="es-CO" sz="4500" b="1" dirty="0"/>
            </a:br>
            <a:r>
              <a:rPr lang="es-CO" sz="4500" b="1" dirty="0"/>
              <a:t>o en cascada</a:t>
            </a:r>
            <a:endParaRPr lang="es-CO" b="1" dirty="0"/>
          </a:p>
        </p:txBody>
      </p:sp>
      <p:sp>
        <p:nvSpPr>
          <p:cNvPr id="16387" name="Rectangle 3"/>
          <p:cNvSpPr>
            <a:spLocks noChangeArrowheads="1"/>
          </p:cNvSpPr>
          <p:nvPr/>
        </p:nvSpPr>
        <p:spPr bwMode="auto">
          <a:xfrm>
            <a:off x="304800" y="18288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Definición </a:t>
            </a:r>
          </a:p>
        </p:txBody>
      </p:sp>
      <p:sp>
        <p:nvSpPr>
          <p:cNvPr id="16388" name="Rectangle 4"/>
          <p:cNvSpPr>
            <a:spLocks noChangeArrowheads="1"/>
          </p:cNvSpPr>
          <p:nvPr/>
        </p:nvSpPr>
        <p:spPr bwMode="auto">
          <a:xfrm>
            <a:off x="1752600" y="21336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Análisis </a:t>
            </a:r>
          </a:p>
        </p:txBody>
      </p:sp>
      <p:sp>
        <p:nvSpPr>
          <p:cNvPr id="16389" name="Rectangle 5"/>
          <p:cNvSpPr>
            <a:spLocks noChangeArrowheads="1"/>
          </p:cNvSpPr>
          <p:nvPr/>
        </p:nvSpPr>
        <p:spPr bwMode="auto">
          <a:xfrm>
            <a:off x="3200400" y="24384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Diseño </a:t>
            </a:r>
          </a:p>
        </p:txBody>
      </p:sp>
      <p:sp>
        <p:nvSpPr>
          <p:cNvPr id="16390" name="Rectangle 6"/>
          <p:cNvSpPr>
            <a:spLocks noChangeArrowheads="1"/>
          </p:cNvSpPr>
          <p:nvPr/>
        </p:nvSpPr>
        <p:spPr bwMode="auto">
          <a:xfrm>
            <a:off x="4648200" y="27432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Desarrollo </a:t>
            </a:r>
          </a:p>
        </p:txBody>
      </p:sp>
      <p:sp>
        <p:nvSpPr>
          <p:cNvPr id="16391" name="Rectangle 7"/>
          <p:cNvSpPr>
            <a:spLocks noChangeArrowheads="1"/>
          </p:cNvSpPr>
          <p:nvPr/>
        </p:nvSpPr>
        <p:spPr bwMode="auto">
          <a:xfrm>
            <a:off x="6096000" y="30480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Pruebas </a:t>
            </a:r>
          </a:p>
        </p:txBody>
      </p:sp>
      <p:sp>
        <p:nvSpPr>
          <p:cNvPr id="16392" name="Rectangle 8"/>
          <p:cNvSpPr>
            <a:spLocks noChangeArrowheads="1"/>
          </p:cNvSpPr>
          <p:nvPr/>
        </p:nvSpPr>
        <p:spPr bwMode="auto">
          <a:xfrm>
            <a:off x="7543800" y="3352800"/>
            <a:ext cx="12954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Mantenim. </a:t>
            </a:r>
          </a:p>
        </p:txBody>
      </p:sp>
      <p:sp>
        <p:nvSpPr>
          <p:cNvPr id="16393" name="Text Box 9"/>
          <p:cNvSpPr txBox="1">
            <a:spLocks noChangeArrowheads="1"/>
          </p:cNvSpPr>
          <p:nvPr/>
        </p:nvSpPr>
        <p:spPr bwMode="auto">
          <a:xfrm>
            <a:off x="1447800" y="3810000"/>
            <a:ext cx="6324600"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85738" indent="-185738">
              <a:defRPr sz="2400">
                <a:solidFill>
                  <a:schemeClr val="tx1"/>
                </a:solidFill>
                <a:latin typeface="Times New Roman" pitchFamily="18" charset="0"/>
              </a:defRPr>
            </a:lvl1pPr>
            <a:lvl2pPr marL="536575">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fontAlgn="base">
              <a:spcBef>
                <a:spcPct val="0"/>
              </a:spcBef>
              <a:spcAft>
                <a:spcPct val="0"/>
              </a:spcAft>
              <a:defRPr sz="2400">
                <a:solidFill>
                  <a:schemeClr val="tx1"/>
                </a:solidFill>
                <a:latin typeface="Times New Roman" pitchFamily="18" charset="0"/>
              </a:defRPr>
            </a:lvl6pPr>
            <a:lvl7pPr fontAlgn="base">
              <a:spcBef>
                <a:spcPct val="0"/>
              </a:spcBef>
              <a:spcAft>
                <a:spcPct val="0"/>
              </a:spcAft>
              <a:defRPr sz="2400">
                <a:solidFill>
                  <a:schemeClr val="tx1"/>
                </a:solidFill>
                <a:latin typeface="Times New Roman" pitchFamily="18" charset="0"/>
              </a:defRPr>
            </a:lvl7pPr>
            <a:lvl8pPr fontAlgn="base">
              <a:spcBef>
                <a:spcPct val="0"/>
              </a:spcBef>
              <a:spcAft>
                <a:spcPct val="0"/>
              </a:spcAft>
              <a:defRPr sz="2400">
                <a:solidFill>
                  <a:schemeClr val="tx1"/>
                </a:solidFill>
                <a:latin typeface="Times New Roman" pitchFamily="18" charset="0"/>
              </a:defRPr>
            </a:lvl8pPr>
            <a:lvl9pPr fontAlgn="base">
              <a:spcBef>
                <a:spcPct val="0"/>
              </a:spcBef>
              <a:spcAft>
                <a:spcPct val="0"/>
              </a:spcAft>
              <a:defRPr sz="2400">
                <a:solidFill>
                  <a:schemeClr val="tx1"/>
                </a:solidFill>
                <a:latin typeface="Times New Roman" pitchFamily="18" charset="0"/>
              </a:defRPr>
            </a:lvl9pPr>
          </a:lstStyle>
          <a:p>
            <a:pPr eaLnBrk="0" hangingPunct="0"/>
            <a:r>
              <a:rPr lang="es-CO" sz="1800">
                <a:latin typeface="Verdana" pitchFamily="34" charset="0"/>
              </a:rPr>
              <a:t>Se concentra en cuatro características básicas:</a:t>
            </a:r>
          </a:p>
          <a:p>
            <a:pPr eaLnBrk="0" hangingPunct="0"/>
            <a:r>
              <a:rPr lang="es-CO" sz="1800">
                <a:latin typeface="Verdana" pitchFamily="34" charset="0"/>
              </a:rPr>
              <a:t>Estructura de datos</a:t>
            </a:r>
          </a:p>
          <a:p>
            <a:pPr eaLnBrk="0" hangingPunct="0"/>
            <a:r>
              <a:rPr lang="es-CO" sz="1800">
                <a:latin typeface="Verdana" pitchFamily="34" charset="0"/>
              </a:rPr>
              <a:t>Arquitectura del software</a:t>
            </a:r>
          </a:p>
          <a:p>
            <a:pPr eaLnBrk="0" hangingPunct="0"/>
            <a:r>
              <a:rPr lang="es-CO" sz="1800">
                <a:latin typeface="Verdana" pitchFamily="34" charset="0"/>
              </a:rPr>
              <a:t>Representaciones de interfaz</a:t>
            </a:r>
          </a:p>
          <a:p>
            <a:pPr eaLnBrk="0" hangingPunct="0"/>
            <a:r>
              <a:rPr lang="es-CO" sz="1800">
                <a:latin typeface="Verdana" pitchFamily="34" charset="0"/>
              </a:rPr>
              <a:t>Detalle procedimental (algoritmo)</a:t>
            </a:r>
          </a:p>
        </p:txBody>
      </p:sp>
      <p:sp>
        <p:nvSpPr>
          <p:cNvPr id="16394" name="Line 10"/>
          <p:cNvSpPr>
            <a:spLocks noChangeShapeType="1"/>
          </p:cNvSpPr>
          <p:nvPr/>
        </p:nvSpPr>
        <p:spPr bwMode="auto">
          <a:xfrm>
            <a:off x="3886200" y="2819400"/>
            <a:ext cx="0" cy="91440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VE"/>
          </a:p>
        </p:txBody>
      </p:sp>
    </p:spTree>
    <p:extLst>
      <p:ext uri="{BB962C8B-B14F-4D97-AF65-F5344CB8AC3E}">
        <p14:creationId xmlns:p14="http://schemas.microsoft.com/office/powerpoint/2010/main" val="2413959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fontScale="90000"/>
          </a:bodyPr>
          <a:lstStyle/>
          <a:p>
            <a:r>
              <a:rPr lang="es-CO" sz="4500" b="1" dirty="0"/>
              <a:t>Modelo lineal secuencial</a:t>
            </a:r>
            <a:br>
              <a:rPr lang="es-CO" sz="4500" b="1" dirty="0"/>
            </a:br>
            <a:r>
              <a:rPr lang="es-CO" sz="4500" b="1" dirty="0"/>
              <a:t>o en cascada</a:t>
            </a:r>
            <a:endParaRPr lang="es-CO" b="1" dirty="0"/>
          </a:p>
        </p:txBody>
      </p:sp>
      <p:sp>
        <p:nvSpPr>
          <p:cNvPr id="18435" name="Rectangle 3"/>
          <p:cNvSpPr>
            <a:spLocks noChangeArrowheads="1"/>
          </p:cNvSpPr>
          <p:nvPr/>
        </p:nvSpPr>
        <p:spPr bwMode="auto">
          <a:xfrm>
            <a:off x="304800" y="18288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Definición </a:t>
            </a:r>
          </a:p>
        </p:txBody>
      </p:sp>
      <p:sp>
        <p:nvSpPr>
          <p:cNvPr id="18436" name="Rectangle 4"/>
          <p:cNvSpPr>
            <a:spLocks noChangeArrowheads="1"/>
          </p:cNvSpPr>
          <p:nvPr/>
        </p:nvSpPr>
        <p:spPr bwMode="auto">
          <a:xfrm>
            <a:off x="1752600" y="21336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Análisis </a:t>
            </a:r>
          </a:p>
        </p:txBody>
      </p:sp>
      <p:sp>
        <p:nvSpPr>
          <p:cNvPr id="18437" name="Rectangle 5"/>
          <p:cNvSpPr>
            <a:spLocks noChangeArrowheads="1"/>
          </p:cNvSpPr>
          <p:nvPr/>
        </p:nvSpPr>
        <p:spPr bwMode="auto">
          <a:xfrm>
            <a:off x="3200400" y="24384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Diseño </a:t>
            </a:r>
          </a:p>
        </p:txBody>
      </p:sp>
      <p:sp>
        <p:nvSpPr>
          <p:cNvPr id="18438" name="Rectangle 6"/>
          <p:cNvSpPr>
            <a:spLocks noChangeArrowheads="1"/>
          </p:cNvSpPr>
          <p:nvPr/>
        </p:nvSpPr>
        <p:spPr bwMode="auto">
          <a:xfrm>
            <a:off x="4648200" y="27432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Desarrollo </a:t>
            </a:r>
          </a:p>
        </p:txBody>
      </p:sp>
      <p:sp>
        <p:nvSpPr>
          <p:cNvPr id="18439" name="Rectangle 7"/>
          <p:cNvSpPr>
            <a:spLocks noChangeArrowheads="1"/>
          </p:cNvSpPr>
          <p:nvPr/>
        </p:nvSpPr>
        <p:spPr bwMode="auto">
          <a:xfrm>
            <a:off x="6096000" y="30480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Pruebas </a:t>
            </a:r>
          </a:p>
        </p:txBody>
      </p:sp>
      <p:sp>
        <p:nvSpPr>
          <p:cNvPr id="18440" name="Rectangle 8"/>
          <p:cNvSpPr>
            <a:spLocks noChangeArrowheads="1"/>
          </p:cNvSpPr>
          <p:nvPr/>
        </p:nvSpPr>
        <p:spPr bwMode="auto">
          <a:xfrm>
            <a:off x="7543800" y="3352800"/>
            <a:ext cx="12954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Mantenim. </a:t>
            </a:r>
          </a:p>
        </p:txBody>
      </p:sp>
      <p:sp>
        <p:nvSpPr>
          <p:cNvPr id="18441" name="Text Box 9"/>
          <p:cNvSpPr txBox="1">
            <a:spLocks noChangeArrowheads="1"/>
          </p:cNvSpPr>
          <p:nvPr/>
        </p:nvSpPr>
        <p:spPr bwMode="auto">
          <a:xfrm>
            <a:off x="2590800" y="4249738"/>
            <a:ext cx="63246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85738" indent="-185738">
              <a:defRPr sz="2400">
                <a:solidFill>
                  <a:schemeClr val="tx1"/>
                </a:solidFill>
                <a:latin typeface="Times New Roman" pitchFamily="18" charset="0"/>
              </a:defRPr>
            </a:lvl1pPr>
            <a:lvl2pPr marL="536575">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fontAlgn="base">
              <a:spcBef>
                <a:spcPct val="0"/>
              </a:spcBef>
              <a:spcAft>
                <a:spcPct val="0"/>
              </a:spcAft>
              <a:defRPr sz="2400">
                <a:solidFill>
                  <a:schemeClr val="tx1"/>
                </a:solidFill>
                <a:latin typeface="Times New Roman" pitchFamily="18" charset="0"/>
              </a:defRPr>
            </a:lvl6pPr>
            <a:lvl7pPr fontAlgn="base">
              <a:spcBef>
                <a:spcPct val="0"/>
              </a:spcBef>
              <a:spcAft>
                <a:spcPct val="0"/>
              </a:spcAft>
              <a:defRPr sz="2400">
                <a:solidFill>
                  <a:schemeClr val="tx1"/>
                </a:solidFill>
                <a:latin typeface="Times New Roman" pitchFamily="18" charset="0"/>
              </a:defRPr>
            </a:lvl7pPr>
            <a:lvl8pPr fontAlgn="base">
              <a:spcBef>
                <a:spcPct val="0"/>
              </a:spcBef>
              <a:spcAft>
                <a:spcPct val="0"/>
              </a:spcAft>
              <a:defRPr sz="2400">
                <a:solidFill>
                  <a:schemeClr val="tx1"/>
                </a:solidFill>
                <a:latin typeface="Times New Roman" pitchFamily="18" charset="0"/>
              </a:defRPr>
            </a:lvl8pPr>
            <a:lvl9pPr fontAlgn="base">
              <a:spcBef>
                <a:spcPct val="0"/>
              </a:spcBef>
              <a:spcAft>
                <a:spcPct val="0"/>
              </a:spcAft>
              <a:defRPr sz="2400">
                <a:solidFill>
                  <a:schemeClr val="tx1"/>
                </a:solidFill>
                <a:latin typeface="Times New Roman" pitchFamily="18" charset="0"/>
              </a:defRPr>
            </a:lvl9pPr>
          </a:lstStyle>
          <a:p>
            <a:pPr eaLnBrk="0" hangingPunct="0">
              <a:buFontTx/>
              <a:buChar char="•"/>
            </a:pPr>
            <a:r>
              <a:rPr lang="es-CO" sz="1800">
                <a:latin typeface="Verdana" pitchFamily="34" charset="0"/>
              </a:rPr>
              <a:t>Se llama también Implementación</a:t>
            </a:r>
          </a:p>
          <a:p>
            <a:pPr eaLnBrk="0" hangingPunct="0">
              <a:buFontTx/>
              <a:buChar char="•"/>
            </a:pPr>
            <a:r>
              <a:rPr lang="es-CO" sz="1800">
                <a:latin typeface="Verdana" pitchFamily="34" charset="0"/>
              </a:rPr>
              <a:t>Generación de código entendible por la máquina</a:t>
            </a:r>
          </a:p>
          <a:p>
            <a:pPr eaLnBrk="0" hangingPunct="0">
              <a:buFontTx/>
              <a:buChar char="•"/>
            </a:pPr>
            <a:r>
              <a:rPr lang="es-CO" sz="1800">
                <a:latin typeface="Verdana" pitchFamily="34" charset="0"/>
              </a:rPr>
              <a:t>Actualmente se investiga mucho sobre la manera de generar código automáticamente </a:t>
            </a:r>
          </a:p>
        </p:txBody>
      </p:sp>
      <p:sp>
        <p:nvSpPr>
          <p:cNvPr id="18442" name="Line 10"/>
          <p:cNvSpPr>
            <a:spLocks noChangeShapeType="1"/>
          </p:cNvSpPr>
          <p:nvPr/>
        </p:nvSpPr>
        <p:spPr bwMode="auto">
          <a:xfrm>
            <a:off x="5410200" y="3200400"/>
            <a:ext cx="0" cy="91440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VE"/>
          </a:p>
        </p:txBody>
      </p:sp>
    </p:spTree>
    <p:extLst>
      <p:ext uri="{BB962C8B-B14F-4D97-AF65-F5344CB8AC3E}">
        <p14:creationId xmlns:p14="http://schemas.microsoft.com/office/powerpoint/2010/main" val="3801220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fontScale="90000"/>
          </a:bodyPr>
          <a:lstStyle/>
          <a:p>
            <a:r>
              <a:rPr lang="es-CO" sz="4500" b="1"/>
              <a:t>Modelo lineal secuencial</a:t>
            </a:r>
            <a:br>
              <a:rPr lang="es-CO" sz="4500" b="1"/>
            </a:br>
            <a:r>
              <a:rPr lang="es-CO" sz="4500" b="1"/>
              <a:t>o en cascada</a:t>
            </a:r>
            <a:endParaRPr lang="es-CO" b="1"/>
          </a:p>
        </p:txBody>
      </p:sp>
      <p:sp>
        <p:nvSpPr>
          <p:cNvPr id="20483" name="Rectangle 3"/>
          <p:cNvSpPr>
            <a:spLocks noChangeArrowheads="1"/>
          </p:cNvSpPr>
          <p:nvPr/>
        </p:nvSpPr>
        <p:spPr bwMode="auto">
          <a:xfrm>
            <a:off x="304800" y="18288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Definición </a:t>
            </a:r>
          </a:p>
        </p:txBody>
      </p:sp>
      <p:sp>
        <p:nvSpPr>
          <p:cNvPr id="20484" name="Rectangle 4"/>
          <p:cNvSpPr>
            <a:spLocks noChangeArrowheads="1"/>
          </p:cNvSpPr>
          <p:nvPr/>
        </p:nvSpPr>
        <p:spPr bwMode="auto">
          <a:xfrm>
            <a:off x="1752600" y="21336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Análisis </a:t>
            </a:r>
          </a:p>
        </p:txBody>
      </p:sp>
      <p:sp>
        <p:nvSpPr>
          <p:cNvPr id="20485" name="Rectangle 5"/>
          <p:cNvSpPr>
            <a:spLocks noChangeArrowheads="1"/>
          </p:cNvSpPr>
          <p:nvPr/>
        </p:nvSpPr>
        <p:spPr bwMode="auto">
          <a:xfrm>
            <a:off x="3200400" y="24384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Diseño </a:t>
            </a:r>
          </a:p>
        </p:txBody>
      </p:sp>
      <p:sp>
        <p:nvSpPr>
          <p:cNvPr id="20486" name="Rectangle 6"/>
          <p:cNvSpPr>
            <a:spLocks noChangeArrowheads="1"/>
          </p:cNvSpPr>
          <p:nvPr/>
        </p:nvSpPr>
        <p:spPr bwMode="auto">
          <a:xfrm>
            <a:off x="4648200" y="27432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Desarrollo </a:t>
            </a:r>
          </a:p>
        </p:txBody>
      </p:sp>
      <p:sp>
        <p:nvSpPr>
          <p:cNvPr id="20487" name="Rectangle 7"/>
          <p:cNvSpPr>
            <a:spLocks noChangeArrowheads="1"/>
          </p:cNvSpPr>
          <p:nvPr/>
        </p:nvSpPr>
        <p:spPr bwMode="auto">
          <a:xfrm>
            <a:off x="6096000" y="30480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Pruebas </a:t>
            </a:r>
          </a:p>
        </p:txBody>
      </p:sp>
      <p:sp>
        <p:nvSpPr>
          <p:cNvPr id="20488" name="Rectangle 8"/>
          <p:cNvSpPr>
            <a:spLocks noChangeArrowheads="1"/>
          </p:cNvSpPr>
          <p:nvPr/>
        </p:nvSpPr>
        <p:spPr bwMode="auto">
          <a:xfrm>
            <a:off x="7543800" y="3352800"/>
            <a:ext cx="12954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Mantenim. </a:t>
            </a:r>
          </a:p>
        </p:txBody>
      </p:sp>
      <p:sp>
        <p:nvSpPr>
          <p:cNvPr id="20489" name="Text Box 9"/>
          <p:cNvSpPr txBox="1">
            <a:spLocks noChangeArrowheads="1"/>
          </p:cNvSpPr>
          <p:nvPr/>
        </p:nvSpPr>
        <p:spPr bwMode="auto">
          <a:xfrm>
            <a:off x="381000" y="3886200"/>
            <a:ext cx="6324600"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85738" indent="-185738">
              <a:defRPr sz="2400">
                <a:solidFill>
                  <a:schemeClr val="tx1"/>
                </a:solidFill>
                <a:latin typeface="Times New Roman" pitchFamily="18" charset="0"/>
              </a:defRPr>
            </a:lvl1pPr>
            <a:lvl2pPr marL="536575">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fontAlgn="base">
              <a:spcBef>
                <a:spcPct val="0"/>
              </a:spcBef>
              <a:spcAft>
                <a:spcPct val="0"/>
              </a:spcAft>
              <a:defRPr sz="2400">
                <a:solidFill>
                  <a:schemeClr val="tx1"/>
                </a:solidFill>
                <a:latin typeface="Times New Roman" pitchFamily="18" charset="0"/>
              </a:defRPr>
            </a:lvl6pPr>
            <a:lvl7pPr fontAlgn="base">
              <a:spcBef>
                <a:spcPct val="0"/>
              </a:spcBef>
              <a:spcAft>
                <a:spcPct val="0"/>
              </a:spcAft>
              <a:defRPr sz="2400">
                <a:solidFill>
                  <a:schemeClr val="tx1"/>
                </a:solidFill>
                <a:latin typeface="Times New Roman" pitchFamily="18" charset="0"/>
              </a:defRPr>
            </a:lvl7pPr>
            <a:lvl8pPr fontAlgn="base">
              <a:spcBef>
                <a:spcPct val="0"/>
              </a:spcBef>
              <a:spcAft>
                <a:spcPct val="0"/>
              </a:spcAft>
              <a:defRPr sz="2400">
                <a:solidFill>
                  <a:schemeClr val="tx1"/>
                </a:solidFill>
                <a:latin typeface="Times New Roman" pitchFamily="18" charset="0"/>
              </a:defRPr>
            </a:lvl8pPr>
            <a:lvl9pPr fontAlgn="base">
              <a:spcBef>
                <a:spcPct val="0"/>
              </a:spcBef>
              <a:spcAft>
                <a:spcPct val="0"/>
              </a:spcAft>
              <a:defRPr sz="2400">
                <a:solidFill>
                  <a:schemeClr val="tx1"/>
                </a:solidFill>
                <a:latin typeface="Times New Roman" pitchFamily="18" charset="0"/>
              </a:defRPr>
            </a:lvl9pPr>
          </a:lstStyle>
          <a:p>
            <a:pPr eaLnBrk="0" hangingPunct="0">
              <a:buFontTx/>
              <a:buChar char="•"/>
            </a:pPr>
            <a:r>
              <a:rPr lang="es-CO" sz="1800">
                <a:latin typeface="Verdana" pitchFamily="34" charset="0"/>
              </a:rPr>
              <a:t>Proceso de depuración de programas</a:t>
            </a:r>
          </a:p>
          <a:p>
            <a:pPr eaLnBrk="0" hangingPunct="0">
              <a:buFontTx/>
              <a:buChar char="•"/>
            </a:pPr>
            <a:r>
              <a:rPr lang="es-CO" sz="1800">
                <a:latin typeface="Verdana" pitchFamily="34" charset="0"/>
              </a:rPr>
              <a:t>Chequear la validez de las sentencias</a:t>
            </a:r>
          </a:p>
          <a:p>
            <a:pPr eaLnBrk="0" hangingPunct="0">
              <a:buFontTx/>
              <a:buChar char="•"/>
            </a:pPr>
            <a:r>
              <a:rPr lang="es-CO" sz="1800">
                <a:latin typeface="Verdana" pitchFamily="34" charset="0"/>
              </a:rPr>
              <a:t>Pruebas para detectar errores, asegurando que a partir de los datos de entrada si se genere la salida deseada</a:t>
            </a:r>
          </a:p>
        </p:txBody>
      </p:sp>
      <p:sp>
        <p:nvSpPr>
          <p:cNvPr id="20490" name="Line 10"/>
          <p:cNvSpPr>
            <a:spLocks noChangeShapeType="1"/>
          </p:cNvSpPr>
          <p:nvPr/>
        </p:nvSpPr>
        <p:spPr bwMode="auto">
          <a:xfrm>
            <a:off x="7010400" y="3505200"/>
            <a:ext cx="0" cy="91440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VE"/>
          </a:p>
        </p:txBody>
      </p:sp>
      <p:sp>
        <p:nvSpPr>
          <p:cNvPr id="20491" name="Line 11"/>
          <p:cNvSpPr>
            <a:spLocks noChangeShapeType="1"/>
          </p:cNvSpPr>
          <p:nvPr/>
        </p:nvSpPr>
        <p:spPr bwMode="auto">
          <a:xfrm flipH="1">
            <a:off x="6400800" y="4419600"/>
            <a:ext cx="627063"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VE"/>
          </a:p>
        </p:txBody>
      </p:sp>
    </p:spTree>
    <p:extLst>
      <p:ext uri="{BB962C8B-B14F-4D97-AF65-F5344CB8AC3E}">
        <p14:creationId xmlns:p14="http://schemas.microsoft.com/office/powerpoint/2010/main" val="1982526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fontScale="90000"/>
          </a:bodyPr>
          <a:lstStyle/>
          <a:p>
            <a:r>
              <a:rPr lang="es-CO" sz="4500" b="1" dirty="0"/>
              <a:t>Modelo lineal secuencial</a:t>
            </a:r>
            <a:br>
              <a:rPr lang="es-CO" sz="4500" b="1" dirty="0"/>
            </a:br>
            <a:r>
              <a:rPr lang="es-CO" sz="4500" b="1" dirty="0"/>
              <a:t>o en cascada</a:t>
            </a:r>
            <a:endParaRPr lang="es-CO" b="1" dirty="0"/>
          </a:p>
        </p:txBody>
      </p:sp>
      <p:sp>
        <p:nvSpPr>
          <p:cNvPr id="22531" name="Rectangle 3"/>
          <p:cNvSpPr>
            <a:spLocks noChangeArrowheads="1"/>
          </p:cNvSpPr>
          <p:nvPr/>
        </p:nvSpPr>
        <p:spPr bwMode="auto">
          <a:xfrm>
            <a:off x="304800" y="18288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Definición </a:t>
            </a:r>
          </a:p>
        </p:txBody>
      </p:sp>
      <p:sp>
        <p:nvSpPr>
          <p:cNvPr id="22532" name="Rectangle 4"/>
          <p:cNvSpPr>
            <a:spLocks noChangeArrowheads="1"/>
          </p:cNvSpPr>
          <p:nvPr/>
        </p:nvSpPr>
        <p:spPr bwMode="auto">
          <a:xfrm>
            <a:off x="1752600" y="21336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Análisis </a:t>
            </a:r>
          </a:p>
        </p:txBody>
      </p:sp>
      <p:sp>
        <p:nvSpPr>
          <p:cNvPr id="22533" name="Rectangle 5"/>
          <p:cNvSpPr>
            <a:spLocks noChangeArrowheads="1"/>
          </p:cNvSpPr>
          <p:nvPr/>
        </p:nvSpPr>
        <p:spPr bwMode="auto">
          <a:xfrm>
            <a:off x="3200400" y="24384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Diseño </a:t>
            </a:r>
          </a:p>
        </p:txBody>
      </p:sp>
      <p:sp>
        <p:nvSpPr>
          <p:cNvPr id="22534" name="Rectangle 6"/>
          <p:cNvSpPr>
            <a:spLocks noChangeArrowheads="1"/>
          </p:cNvSpPr>
          <p:nvPr/>
        </p:nvSpPr>
        <p:spPr bwMode="auto">
          <a:xfrm>
            <a:off x="4648200" y="27432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Desarrollo </a:t>
            </a:r>
          </a:p>
        </p:txBody>
      </p:sp>
      <p:sp>
        <p:nvSpPr>
          <p:cNvPr id="22535" name="Rectangle 7"/>
          <p:cNvSpPr>
            <a:spLocks noChangeArrowheads="1"/>
          </p:cNvSpPr>
          <p:nvPr/>
        </p:nvSpPr>
        <p:spPr bwMode="auto">
          <a:xfrm>
            <a:off x="6096000" y="30480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Pruebas </a:t>
            </a:r>
          </a:p>
        </p:txBody>
      </p:sp>
      <p:sp>
        <p:nvSpPr>
          <p:cNvPr id="22536" name="Rectangle 8"/>
          <p:cNvSpPr>
            <a:spLocks noChangeArrowheads="1"/>
          </p:cNvSpPr>
          <p:nvPr/>
        </p:nvSpPr>
        <p:spPr bwMode="auto">
          <a:xfrm>
            <a:off x="7543800" y="3352800"/>
            <a:ext cx="12954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Mantenim. </a:t>
            </a:r>
          </a:p>
        </p:txBody>
      </p:sp>
      <p:sp>
        <p:nvSpPr>
          <p:cNvPr id="22537" name="Text Box 9"/>
          <p:cNvSpPr txBox="1">
            <a:spLocks noChangeArrowheads="1"/>
          </p:cNvSpPr>
          <p:nvPr/>
        </p:nvSpPr>
        <p:spPr bwMode="auto">
          <a:xfrm>
            <a:off x="1295400" y="3886200"/>
            <a:ext cx="632460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85738" indent="-185738">
              <a:defRPr sz="2400">
                <a:solidFill>
                  <a:schemeClr val="tx1"/>
                </a:solidFill>
                <a:latin typeface="Times New Roman" pitchFamily="18" charset="0"/>
              </a:defRPr>
            </a:lvl1pPr>
            <a:lvl2pPr marL="536575">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fontAlgn="base">
              <a:spcBef>
                <a:spcPct val="0"/>
              </a:spcBef>
              <a:spcAft>
                <a:spcPct val="0"/>
              </a:spcAft>
              <a:defRPr sz="2400">
                <a:solidFill>
                  <a:schemeClr val="tx1"/>
                </a:solidFill>
                <a:latin typeface="Times New Roman" pitchFamily="18" charset="0"/>
              </a:defRPr>
            </a:lvl6pPr>
            <a:lvl7pPr fontAlgn="base">
              <a:spcBef>
                <a:spcPct val="0"/>
              </a:spcBef>
              <a:spcAft>
                <a:spcPct val="0"/>
              </a:spcAft>
              <a:defRPr sz="2400">
                <a:solidFill>
                  <a:schemeClr val="tx1"/>
                </a:solidFill>
                <a:latin typeface="Times New Roman" pitchFamily="18" charset="0"/>
              </a:defRPr>
            </a:lvl7pPr>
            <a:lvl8pPr fontAlgn="base">
              <a:spcBef>
                <a:spcPct val="0"/>
              </a:spcBef>
              <a:spcAft>
                <a:spcPct val="0"/>
              </a:spcAft>
              <a:defRPr sz="2400">
                <a:solidFill>
                  <a:schemeClr val="tx1"/>
                </a:solidFill>
                <a:latin typeface="Times New Roman" pitchFamily="18" charset="0"/>
              </a:defRPr>
            </a:lvl8pPr>
            <a:lvl9pPr fontAlgn="base">
              <a:spcBef>
                <a:spcPct val="0"/>
              </a:spcBef>
              <a:spcAft>
                <a:spcPct val="0"/>
              </a:spcAft>
              <a:defRPr sz="2400">
                <a:solidFill>
                  <a:schemeClr val="tx1"/>
                </a:solidFill>
                <a:latin typeface="Times New Roman" pitchFamily="18" charset="0"/>
              </a:defRPr>
            </a:lvl9pPr>
          </a:lstStyle>
          <a:p>
            <a:pPr eaLnBrk="0" hangingPunct="0">
              <a:buFontTx/>
              <a:buChar char="•"/>
            </a:pPr>
            <a:r>
              <a:rPr lang="es-CO" sz="1800">
                <a:latin typeface="Verdana" pitchFamily="34" charset="0"/>
              </a:rPr>
              <a:t>Corrección de errores no detectados en la etapa de pruebas</a:t>
            </a:r>
          </a:p>
          <a:p>
            <a:pPr eaLnBrk="0" hangingPunct="0">
              <a:buFontTx/>
              <a:buChar char="•"/>
            </a:pPr>
            <a:r>
              <a:rPr lang="es-CO" sz="1800">
                <a:latin typeface="Verdana" pitchFamily="34" charset="0"/>
              </a:rPr>
              <a:t>Posibles mejoras funcionales debidas a nuevos requerimientos del cliente</a:t>
            </a:r>
          </a:p>
          <a:p>
            <a:pPr eaLnBrk="0" hangingPunct="0">
              <a:buFontTx/>
              <a:buChar char="•"/>
            </a:pPr>
            <a:r>
              <a:rPr lang="es-CO" sz="1800">
                <a:latin typeface="Verdana" pitchFamily="34" charset="0"/>
              </a:rPr>
              <a:t>En esta fase se vuelven a aplicar todas las etapas anteriores sobre el software existente</a:t>
            </a:r>
          </a:p>
        </p:txBody>
      </p:sp>
      <p:sp>
        <p:nvSpPr>
          <p:cNvPr id="22538" name="Line 10"/>
          <p:cNvSpPr>
            <a:spLocks noChangeShapeType="1"/>
          </p:cNvSpPr>
          <p:nvPr/>
        </p:nvSpPr>
        <p:spPr bwMode="auto">
          <a:xfrm>
            <a:off x="8288338" y="3733800"/>
            <a:ext cx="0" cy="91440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VE"/>
          </a:p>
        </p:txBody>
      </p:sp>
      <p:sp>
        <p:nvSpPr>
          <p:cNvPr id="22539" name="Line 11"/>
          <p:cNvSpPr>
            <a:spLocks noChangeShapeType="1"/>
          </p:cNvSpPr>
          <p:nvPr/>
        </p:nvSpPr>
        <p:spPr bwMode="auto">
          <a:xfrm flipH="1">
            <a:off x="7678738" y="4648200"/>
            <a:ext cx="627062"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VE"/>
          </a:p>
        </p:txBody>
      </p:sp>
    </p:spTree>
    <p:extLst>
      <p:ext uri="{BB962C8B-B14F-4D97-AF65-F5344CB8AC3E}">
        <p14:creationId xmlns:p14="http://schemas.microsoft.com/office/powerpoint/2010/main" val="2046181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fontScale="90000"/>
          </a:bodyPr>
          <a:lstStyle/>
          <a:p>
            <a:r>
              <a:rPr lang="es-CO" sz="4500" b="1"/>
              <a:t>Modelo lineal secuencial</a:t>
            </a:r>
            <a:br>
              <a:rPr lang="es-CO" sz="4500" b="1"/>
            </a:br>
            <a:r>
              <a:rPr lang="es-CO" sz="4500" b="1"/>
              <a:t>o en cascada</a:t>
            </a:r>
            <a:endParaRPr lang="es-CO" b="1"/>
          </a:p>
        </p:txBody>
      </p:sp>
      <p:sp>
        <p:nvSpPr>
          <p:cNvPr id="24579" name="Rectangle 3"/>
          <p:cNvSpPr>
            <a:spLocks noChangeArrowheads="1"/>
          </p:cNvSpPr>
          <p:nvPr/>
        </p:nvSpPr>
        <p:spPr bwMode="auto">
          <a:xfrm>
            <a:off x="304800" y="18288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Definición </a:t>
            </a:r>
          </a:p>
        </p:txBody>
      </p:sp>
      <p:sp>
        <p:nvSpPr>
          <p:cNvPr id="24580" name="Rectangle 4"/>
          <p:cNvSpPr>
            <a:spLocks noChangeArrowheads="1"/>
          </p:cNvSpPr>
          <p:nvPr/>
        </p:nvSpPr>
        <p:spPr bwMode="auto">
          <a:xfrm>
            <a:off x="1752600" y="21336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Análisis </a:t>
            </a:r>
          </a:p>
        </p:txBody>
      </p:sp>
      <p:sp>
        <p:nvSpPr>
          <p:cNvPr id="24581" name="Rectangle 5"/>
          <p:cNvSpPr>
            <a:spLocks noChangeArrowheads="1"/>
          </p:cNvSpPr>
          <p:nvPr/>
        </p:nvSpPr>
        <p:spPr bwMode="auto">
          <a:xfrm>
            <a:off x="3200400" y="24384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Diseño </a:t>
            </a:r>
          </a:p>
        </p:txBody>
      </p:sp>
      <p:sp>
        <p:nvSpPr>
          <p:cNvPr id="24582" name="Rectangle 6"/>
          <p:cNvSpPr>
            <a:spLocks noChangeArrowheads="1"/>
          </p:cNvSpPr>
          <p:nvPr/>
        </p:nvSpPr>
        <p:spPr bwMode="auto">
          <a:xfrm>
            <a:off x="4648200" y="27432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Desarrollo </a:t>
            </a:r>
          </a:p>
        </p:txBody>
      </p:sp>
      <p:sp>
        <p:nvSpPr>
          <p:cNvPr id="24583" name="Rectangle 7"/>
          <p:cNvSpPr>
            <a:spLocks noChangeArrowheads="1"/>
          </p:cNvSpPr>
          <p:nvPr/>
        </p:nvSpPr>
        <p:spPr bwMode="auto">
          <a:xfrm>
            <a:off x="6096000" y="3048000"/>
            <a:ext cx="14478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Pruebas </a:t>
            </a:r>
          </a:p>
        </p:txBody>
      </p:sp>
      <p:sp>
        <p:nvSpPr>
          <p:cNvPr id="24584" name="Rectangle 8"/>
          <p:cNvSpPr>
            <a:spLocks noChangeArrowheads="1"/>
          </p:cNvSpPr>
          <p:nvPr/>
        </p:nvSpPr>
        <p:spPr bwMode="auto">
          <a:xfrm>
            <a:off x="7543800" y="3352800"/>
            <a:ext cx="12954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r>
              <a:rPr lang="es-CO" sz="1800">
                <a:latin typeface="Verdana" pitchFamily="34" charset="0"/>
              </a:rPr>
              <a:t>Mantenim. </a:t>
            </a:r>
          </a:p>
        </p:txBody>
      </p:sp>
      <p:sp>
        <p:nvSpPr>
          <p:cNvPr id="24585" name="Text Box 9"/>
          <p:cNvSpPr txBox="1">
            <a:spLocks noChangeArrowheads="1"/>
          </p:cNvSpPr>
          <p:nvPr/>
        </p:nvSpPr>
        <p:spPr bwMode="auto">
          <a:xfrm>
            <a:off x="381000" y="3124200"/>
            <a:ext cx="8077200" cy="3294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85738" indent="-185738">
              <a:defRPr sz="2400">
                <a:solidFill>
                  <a:schemeClr val="tx1"/>
                </a:solidFill>
                <a:latin typeface="Times New Roman" pitchFamily="18" charset="0"/>
              </a:defRPr>
            </a:lvl1pPr>
            <a:lvl2pPr marL="536575">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fontAlgn="base">
              <a:spcBef>
                <a:spcPct val="0"/>
              </a:spcBef>
              <a:spcAft>
                <a:spcPct val="0"/>
              </a:spcAft>
              <a:defRPr sz="2400">
                <a:solidFill>
                  <a:schemeClr val="tx1"/>
                </a:solidFill>
                <a:latin typeface="Times New Roman" pitchFamily="18" charset="0"/>
              </a:defRPr>
            </a:lvl6pPr>
            <a:lvl7pPr fontAlgn="base">
              <a:spcBef>
                <a:spcPct val="0"/>
              </a:spcBef>
              <a:spcAft>
                <a:spcPct val="0"/>
              </a:spcAft>
              <a:defRPr sz="2400">
                <a:solidFill>
                  <a:schemeClr val="tx1"/>
                </a:solidFill>
                <a:latin typeface="Times New Roman" pitchFamily="18" charset="0"/>
              </a:defRPr>
            </a:lvl7pPr>
            <a:lvl8pPr fontAlgn="base">
              <a:spcBef>
                <a:spcPct val="0"/>
              </a:spcBef>
              <a:spcAft>
                <a:spcPct val="0"/>
              </a:spcAft>
              <a:defRPr sz="2400">
                <a:solidFill>
                  <a:schemeClr val="tx1"/>
                </a:solidFill>
                <a:latin typeface="Times New Roman" pitchFamily="18" charset="0"/>
              </a:defRPr>
            </a:lvl8pPr>
            <a:lvl9pPr fontAlgn="base">
              <a:spcBef>
                <a:spcPct val="0"/>
              </a:spcBef>
              <a:spcAft>
                <a:spcPct val="0"/>
              </a:spcAft>
              <a:defRPr sz="2400">
                <a:solidFill>
                  <a:schemeClr val="tx1"/>
                </a:solidFill>
                <a:latin typeface="Times New Roman" pitchFamily="18" charset="0"/>
              </a:defRPr>
            </a:lvl9pPr>
          </a:lstStyle>
          <a:p>
            <a:pPr eaLnBrk="0" hangingPunct="0"/>
            <a:r>
              <a:rPr lang="es-CO" b="1">
                <a:latin typeface="Verdana" pitchFamily="34" charset="0"/>
              </a:rPr>
              <a:t>LIMITACIONES</a:t>
            </a:r>
          </a:p>
          <a:p>
            <a:pPr eaLnBrk="0" hangingPunct="0"/>
            <a:endParaRPr lang="es-CO" b="1">
              <a:latin typeface="Verdana" pitchFamily="34" charset="0"/>
            </a:endParaRPr>
          </a:p>
          <a:p>
            <a:pPr eaLnBrk="0" hangingPunct="0">
              <a:buFontTx/>
              <a:buChar char="•"/>
            </a:pPr>
            <a:r>
              <a:rPr lang="es-CO" sz="1800" b="1">
                <a:latin typeface="Verdana" pitchFamily="34" charset="0"/>
              </a:rPr>
              <a:t>En la realidad no estrictamente secuencial (se traslapan las etapas)</a:t>
            </a:r>
          </a:p>
          <a:p>
            <a:pPr eaLnBrk="0" hangingPunct="0">
              <a:buFontTx/>
              <a:buChar char="•"/>
            </a:pPr>
            <a:r>
              <a:rPr lang="es-CO" sz="1800" b="1">
                <a:latin typeface="Verdana" pitchFamily="34" charset="0"/>
              </a:rPr>
              <a:t>El interesado debería exponer los requisitos en la etapa inicial, pero en realidad él lo hace a través de todo el proceso y esto complica las cosas</a:t>
            </a:r>
          </a:p>
          <a:p>
            <a:pPr eaLnBrk="0" hangingPunct="0">
              <a:buFontTx/>
              <a:buChar char="•"/>
            </a:pPr>
            <a:r>
              <a:rPr lang="es-CO" sz="1800" b="1">
                <a:latin typeface="Verdana" pitchFamily="34" charset="0"/>
              </a:rPr>
              <a:t>La primera versión del software llega al final del proceso, a veces el afán del cliente hace que la aplicación final no cumpla con los requerimientos</a:t>
            </a:r>
          </a:p>
          <a:p>
            <a:pPr eaLnBrk="0" hangingPunct="0">
              <a:buFontTx/>
              <a:buChar char="•"/>
            </a:pPr>
            <a:endParaRPr lang="es-CO" sz="1800" b="1">
              <a:latin typeface="Verdana" pitchFamily="34" charset="0"/>
            </a:endParaRPr>
          </a:p>
        </p:txBody>
      </p:sp>
    </p:spTree>
    <p:extLst>
      <p:ext uri="{BB962C8B-B14F-4D97-AF65-F5344CB8AC3E}">
        <p14:creationId xmlns:p14="http://schemas.microsoft.com/office/powerpoint/2010/main" val="3148198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260648"/>
            <a:ext cx="8042276" cy="1040772"/>
          </a:xfrm>
        </p:spPr>
        <p:txBody>
          <a:bodyPr rtlCol="0"/>
          <a:lstStyle/>
          <a:p>
            <a:pPr algn="ctr" eaLnBrk="1" fontAlgn="auto" hangingPunct="1">
              <a:spcAft>
                <a:spcPts val="0"/>
              </a:spcAft>
              <a:defRPr/>
            </a:pPr>
            <a:r>
              <a:rPr lang="es-MX" sz="3600" b="1" dirty="0">
                <a:latin typeface="Gill Sans"/>
                <a:ea typeface="+mj-ea"/>
                <a:cs typeface="Gill Sans"/>
              </a:rPr>
              <a:t>Modelo en espiral</a:t>
            </a:r>
          </a:p>
        </p:txBody>
      </p:sp>
      <p:sp>
        <p:nvSpPr>
          <p:cNvPr id="37891" name="Rectangle 3"/>
          <p:cNvSpPr>
            <a:spLocks noGrp="1" noChangeArrowheads="1"/>
          </p:cNvSpPr>
          <p:nvPr>
            <p:ph idx="1"/>
          </p:nvPr>
        </p:nvSpPr>
        <p:spPr>
          <a:xfrm>
            <a:off x="549275" y="2656647"/>
            <a:ext cx="7772400" cy="3733800"/>
          </a:xfrm>
        </p:spPr>
        <p:txBody>
          <a:bodyPr/>
          <a:lstStyle/>
          <a:p>
            <a:pPr algn="just" eaLnBrk="1" hangingPunct="1">
              <a:buFont typeface="Wingdings 2" charset="0"/>
              <a:buNone/>
            </a:pPr>
            <a:r>
              <a:rPr lang="es-ES" sz="1400" dirty="0">
                <a:solidFill>
                  <a:srgbClr val="000000"/>
                </a:solidFill>
                <a:latin typeface="Gill Sans MT" charset="0"/>
              </a:rPr>
              <a:t>	</a:t>
            </a:r>
            <a:r>
              <a:rPr lang="es-ES" sz="2800" dirty="0">
                <a:solidFill>
                  <a:srgbClr val="000000"/>
                </a:solidFill>
                <a:latin typeface="Gill Sans MT" charset="0"/>
              </a:rPr>
              <a:t>Fue propuesto originalmente por </a:t>
            </a:r>
            <a:r>
              <a:rPr lang="es-ES" sz="2800" dirty="0" err="1">
                <a:solidFill>
                  <a:srgbClr val="000000"/>
                </a:solidFill>
                <a:latin typeface="Gill Sans MT" charset="0"/>
              </a:rPr>
              <a:t>Boehm</a:t>
            </a:r>
            <a:r>
              <a:rPr lang="es-ES" sz="2800" dirty="0">
                <a:solidFill>
                  <a:srgbClr val="000000"/>
                </a:solidFill>
                <a:latin typeface="Gill Sans MT" charset="0"/>
              </a:rPr>
              <a:t>, es un modelo de proceso de software evolutivo que acompaña la naturaleza interactiva de construcción de prototipos con los aspectos controlados y sistemáticos del modelo lineal secuencial.</a:t>
            </a:r>
          </a:p>
        </p:txBody>
      </p:sp>
    </p:spTree>
    <p:extLst>
      <p:ext uri="{BB962C8B-B14F-4D97-AF65-F5344CB8AC3E}">
        <p14:creationId xmlns:p14="http://schemas.microsoft.com/office/powerpoint/2010/main" val="35887456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adrícula">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uadrícula">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Cuadrícula">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347</TotalTime>
  <Words>1999</Words>
  <Application>Microsoft Office PowerPoint</Application>
  <PresentationFormat>Presentación en pantalla (4:3)</PresentationFormat>
  <Paragraphs>218</Paragraphs>
  <Slides>32</Slides>
  <Notes>8</Notes>
  <HiddenSlides>0</HiddenSlides>
  <MMClips>0</MMClips>
  <ScaleCrop>false</ScaleCrop>
  <HeadingPairs>
    <vt:vector size="6" baseType="variant">
      <vt:variant>
        <vt:lpstr>Fuentes usadas</vt:lpstr>
      </vt:variant>
      <vt:variant>
        <vt:i4>12</vt:i4>
      </vt:variant>
      <vt:variant>
        <vt:lpstr>Tema</vt:lpstr>
      </vt:variant>
      <vt:variant>
        <vt:i4>1</vt:i4>
      </vt:variant>
      <vt:variant>
        <vt:lpstr>Títulos de diapositiva</vt:lpstr>
      </vt:variant>
      <vt:variant>
        <vt:i4>32</vt:i4>
      </vt:variant>
    </vt:vector>
  </HeadingPairs>
  <TitlesOfParts>
    <vt:vector size="45" baseType="lpstr">
      <vt:lpstr>Andalus</vt:lpstr>
      <vt:lpstr>Arial</vt:lpstr>
      <vt:lpstr>Arial Narrow</vt:lpstr>
      <vt:lpstr>Arial Rounded MT Bold</vt:lpstr>
      <vt:lpstr>BrowalliaUPC</vt:lpstr>
      <vt:lpstr>Calibri</vt:lpstr>
      <vt:lpstr>Franklin Gothic Medium</vt:lpstr>
      <vt:lpstr>Gill Sans</vt:lpstr>
      <vt:lpstr>Gill Sans MT</vt:lpstr>
      <vt:lpstr>Verdana</vt:lpstr>
      <vt:lpstr>Wingdings</vt:lpstr>
      <vt:lpstr>Wingdings 2</vt:lpstr>
      <vt:lpstr>Cuadrícula</vt:lpstr>
      <vt:lpstr>Modelo de desarrollo de software</vt:lpstr>
      <vt:lpstr>Modelo lineal secuencial o Cascada</vt:lpstr>
      <vt:lpstr>Modelo lineal secuencial o en cascada</vt:lpstr>
      <vt:lpstr>Modelo lineal secuencial o en cascada</vt:lpstr>
      <vt:lpstr>Modelo lineal secuencial o en cascada</vt:lpstr>
      <vt:lpstr>Modelo lineal secuencial o en cascada</vt:lpstr>
      <vt:lpstr>Modelo lineal secuencial o en cascada</vt:lpstr>
      <vt:lpstr>Modelo lineal secuencial o en cascada</vt:lpstr>
      <vt:lpstr>Modelo en espiral</vt:lpstr>
      <vt:lpstr>Modelo en espiral</vt:lpstr>
      <vt:lpstr>Actividades estructurales</vt:lpstr>
      <vt:lpstr>Modelo en espiral</vt:lpstr>
      <vt:lpstr>Ventajas del Modelo de Espiral</vt:lpstr>
      <vt:lpstr>Problemas con el Modelo de Espiral</vt:lpstr>
      <vt:lpstr>MODELO INCREMENTAL O  ITERATIVO</vt:lpstr>
      <vt:lpstr>MODELO INCREMENTAL</vt:lpstr>
      <vt:lpstr>MODELO INCREMENTAL</vt:lpstr>
      <vt:lpstr>MODELO PROTOTIPO</vt:lpstr>
      <vt:lpstr>Etapas del Modelo de Prototipo.</vt:lpstr>
      <vt:lpstr>Como se lleva a cabo</vt:lpstr>
      <vt:lpstr>Ciclo de vida del prototipo</vt:lpstr>
      <vt:lpstr>Ventajas</vt:lpstr>
      <vt:lpstr>Desventajas</vt:lpstr>
      <vt:lpstr>Modelo orientado a objeto</vt:lpstr>
      <vt:lpstr>Modelo de diseño para paginas web</vt:lpstr>
      <vt:lpstr>Metodología según dely gil</vt:lpstr>
      <vt:lpstr>FASES</vt:lpstr>
      <vt:lpstr>FASES</vt:lpstr>
      <vt:lpstr>MODELO PARA DISEÑO DE REDES</vt:lpstr>
      <vt:lpstr>Metodología Cisco para el diseño de Redes</vt:lpstr>
      <vt:lpstr>Metodología Cisco para el diseño de Redes</vt:lpstr>
      <vt:lpstr>Metodología Cisco para el diseño de Redes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30</cp:revision>
  <dcterms:created xsi:type="dcterms:W3CDTF">2016-09-30T23:04:28Z</dcterms:created>
  <dcterms:modified xsi:type="dcterms:W3CDTF">2026-02-26T00:06:56Z</dcterms:modified>
</cp:coreProperties>
</file>