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2" r:id="rId6"/>
    <p:sldId id="263" r:id="rId7"/>
    <p:sldId id="265" r:id="rId8"/>
    <p:sldId id="266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61" r:id="rId19"/>
    <p:sldId id="277" r:id="rId20"/>
    <p:sldId id="278" r:id="rId21"/>
    <p:sldId id="264" r:id="rId22"/>
    <p:sldId id="279" r:id="rId23"/>
    <p:sldId id="280" r:id="rId24"/>
    <p:sldId id="267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76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A847CFC-816F-41D0-AAC0-9BF4FEBC753E}" type="datetimeFigureOut">
              <a:rPr lang="es-ES" smtClean="0"/>
              <a:pPr/>
              <a:t>25/02/2026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25/02/2026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25/02/2026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25/02/2026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25/02/2026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6 Cheurón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25/02/2026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25/02/2026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25/02/2026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25/02/2026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7A847CFC-816F-41D0-AAC0-9BF4FEBC753E}" type="datetimeFigureOut">
              <a:rPr lang="es-ES" smtClean="0"/>
              <a:pPr/>
              <a:t>25/02/2026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A847CFC-816F-41D0-AAC0-9BF4FEBC753E}" type="datetimeFigureOut">
              <a:rPr lang="es-ES" smtClean="0"/>
              <a:pPr/>
              <a:t>25/02/2026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  <a:p>
            <a:pPr lvl="1" eaLnBrk="1" latinLnBrk="0" hangingPunct="1"/>
            <a:r>
              <a:rPr kumimoji="0" lang="es-ES"/>
              <a:t>Segundo nivel</a:t>
            </a:r>
          </a:p>
          <a:p>
            <a:pPr lvl="2" eaLnBrk="1" latinLnBrk="0" hangingPunct="1"/>
            <a:r>
              <a:rPr kumimoji="0" lang="es-ES"/>
              <a:t>Tercer nivel</a:t>
            </a:r>
          </a:p>
          <a:p>
            <a:pPr lvl="3" eaLnBrk="1" latinLnBrk="0" hangingPunct="1"/>
            <a:r>
              <a:rPr kumimoji="0" lang="es-ES"/>
              <a:t>Cuarto nivel</a:t>
            </a:r>
          </a:p>
          <a:p>
            <a:pPr lvl="4" eaLnBrk="1" latinLnBrk="0" hangingPunct="1"/>
            <a:r>
              <a:rPr kumimoji="0" lang="es-ES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A847CFC-816F-41D0-AAC0-9BF4FEBC753E}" type="datetimeFigureOut">
              <a:rPr lang="es-ES" smtClean="0"/>
              <a:pPr/>
              <a:t>25/02/2026</a:t>
            </a:fld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2000240"/>
            <a:ext cx="8372505" cy="312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UNIDAD 1 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2714612" y="1357298"/>
            <a:ext cx="4500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accent4">
                    <a:lumMod val="75000"/>
                  </a:schemeClr>
                </a:solidFill>
              </a:rPr>
              <a:t>¿QUE ES LA AUDITORIA DE SISTEMAS?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62289"/>
            <a:ext cx="8496944" cy="4510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6636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48680"/>
            <a:ext cx="8839200" cy="425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03312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45" y="548680"/>
            <a:ext cx="8595040" cy="1679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29679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13" y="260648"/>
            <a:ext cx="8829675" cy="596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33757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763688" y="611396"/>
            <a:ext cx="5832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accent4">
                    <a:lumMod val="75000"/>
                  </a:schemeClr>
                </a:solidFill>
              </a:rPr>
              <a:t>TEMA1: PLANEACION DE UNA AUDITORIA DE SISTEMAS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273" y="1313009"/>
            <a:ext cx="8243455" cy="3628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90" y="404664"/>
            <a:ext cx="8364682" cy="5030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10134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94853"/>
            <a:ext cx="8496300" cy="608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33009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13644"/>
            <a:ext cx="8035875" cy="5152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38253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997" y="404664"/>
            <a:ext cx="8372475" cy="355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09434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476672"/>
            <a:ext cx="8429625" cy="336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9543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Elipse"/>
          <p:cNvSpPr/>
          <p:nvPr/>
        </p:nvSpPr>
        <p:spPr>
          <a:xfrm>
            <a:off x="285720" y="1928802"/>
            <a:ext cx="2214578" cy="20002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/>
              <a:t>Normas, controles, sistemas de información, funciones y procedimientos</a:t>
            </a:r>
          </a:p>
        </p:txBody>
      </p:sp>
      <p:sp>
        <p:nvSpPr>
          <p:cNvPr id="5" name="4 Elipse"/>
          <p:cNvSpPr/>
          <p:nvPr/>
        </p:nvSpPr>
        <p:spPr>
          <a:xfrm>
            <a:off x="3571868" y="1928802"/>
            <a:ext cx="2286016" cy="20002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/>
              <a:t>Contabilidad, seguridad, oportunidad, eficiencia/eficacia, asesoría, recomendaciones, toma de decisiones</a:t>
            </a:r>
          </a:p>
        </p:txBody>
      </p:sp>
      <p:sp>
        <p:nvSpPr>
          <p:cNvPr id="6" name="5 Más"/>
          <p:cNvSpPr/>
          <p:nvPr/>
        </p:nvSpPr>
        <p:spPr>
          <a:xfrm>
            <a:off x="2643174" y="2357430"/>
            <a:ext cx="714380" cy="107157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6 Igual que"/>
          <p:cNvSpPr/>
          <p:nvPr/>
        </p:nvSpPr>
        <p:spPr>
          <a:xfrm>
            <a:off x="5929322" y="2428868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8" name="7 Elipse"/>
          <p:cNvSpPr/>
          <p:nvPr/>
        </p:nvSpPr>
        <p:spPr>
          <a:xfrm>
            <a:off x="6929454" y="1928802"/>
            <a:ext cx="1785950" cy="19288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/>
              <a:t>AUDITORIA DE SISTEMAS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89" y="404664"/>
            <a:ext cx="8181975" cy="317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5727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19113"/>
            <a:ext cx="7292479" cy="581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58261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589" y="476672"/>
            <a:ext cx="8143875" cy="3876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69912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32656"/>
            <a:ext cx="82296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422229"/>
            <a:ext cx="823912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32224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89" y="548680"/>
            <a:ext cx="833437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6251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763688" y="424035"/>
            <a:ext cx="5594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accent4">
                    <a:lumMod val="75000"/>
                  </a:schemeClr>
                </a:solidFill>
              </a:rPr>
              <a:t>TEMA 2: LOS CONTROLES DE UNA AUDITORIA DE SISTEMAS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94" y="1052736"/>
            <a:ext cx="8258175" cy="567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17047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398" y="476672"/>
            <a:ext cx="802005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85213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5" y="533400"/>
            <a:ext cx="8324850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36637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2" y="476672"/>
            <a:ext cx="8372475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88592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75594"/>
            <a:ext cx="7920880" cy="6293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7999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2071670" y="642918"/>
            <a:ext cx="5143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accent4">
                    <a:lumMod val="75000"/>
                  </a:schemeClr>
                </a:solidFill>
              </a:rPr>
              <a:t>CONCEPTOS DE LA AUDITORIA DE SISTEMAS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85804" y="1214422"/>
            <a:ext cx="8229600" cy="1578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928934"/>
            <a:ext cx="8501122" cy="3429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 txBox="1">
            <a:spLocks noGrp="1"/>
          </p:cNvSpPr>
          <p:nvPr>
            <p:ph type="title"/>
          </p:nvPr>
        </p:nvSpPr>
        <p:spPr>
          <a:xfrm>
            <a:off x="457200" y="430640"/>
            <a:ext cx="822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accent4">
                    <a:lumMod val="75000"/>
                  </a:schemeClr>
                </a:solidFill>
              </a:rPr>
              <a:t>TEMA 3: METODOLOGIA DE UNA AUDITORIA DE SISTEMAS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8475212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93119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7800"/>
            <a:ext cx="8350890" cy="450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17793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497" y="476672"/>
            <a:ext cx="8159877" cy="4621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87627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816" y="390525"/>
            <a:ext cx="7512368" cy="607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12888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74" y="476672"/>
            <a:ext cx="8194453" cy="4863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124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8" y="500042"/>
            <a:ext cx="8358214" cy="3191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9" y="3786190"/>
            <a:ext cx="8358245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2000232" y="559338"/>
            <a:ext cx="5143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accent4">
                    <a:lumMod val="75000"/>
                  </a:schemeClr>
                </a:solidFill>
              </a:rPr>
              <a:t>ROL DEL AUDITOR DE SISTEMAS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213281"/>
            <a:ext cx="8229600" cy="4287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493710"/>
            <a:ext cx="8647864" cy="5364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2000232" y="559338"/>
            <a:ext cx="5143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accent4">
                    <a:lumMod val="75000"/>
                  </a:schemeClr>
                </a:solidFill>
              </a:rPr>
              <a:t>OBJETIVOS GENERALES DE LA AUDITORIA DE SISTEMAS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579272"/>
            <a:ext cx="8229600" cy="4329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00730" y="428604"/>
            <a:ext cx="7943236" cy="5649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476673"/>
            <a:ext cx="8568951" cy="3894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05815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Concurre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67</TotalTime>
  <Words>86</Words>
  <Application>Microsoft Office PowerPoint</Application>
  <PresentationFormat>Presentación en pantalla (4:3)</PresentationFormat>
  <Paragraphs>11</Paragraphs>
  <Slides>34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39" baseType="lpstr">
      <vt:lpstr>Lucida Sans Unicode</vt:lpstr>
      <vt:lpstr>Verdana</vt:lpstr>
      <vt:lpstr>Wingdings 2</vt:lpstr>
      <vt:lpstr>Wingdings 3</vt:lpstr>
      <vt:lpstr>Concurrencia</vt:lpstr>
      <vt:lpstr>UNIDAD 1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TEMA 3: METODOLOGIA DE UNA AUDITORIA DE SISTEMAS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AUDITORIA DE SISTEMAS</dc:title>
  <dc:creator>SISTEMAS</dc:creator>
  <cp:lastModifiedBy>Usuario</cp:lastModifiedBy>
  <cp:revision>11</cp:revision>
  <dcterms:created xsi:type="dcterms:W3CDTF">2014-02-15T15:43:05Z</dcterms:created>
  <dcterms:modified xsi:type="dcterms:W3CDTF">2026-02-25T23:22:47Z</dcterms:modified>
</cp:coreProperties>
</file>