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s-V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530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VE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VE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A0D24C-0AB7-466A-9B1B-E9C7DFEAAC57}" type="datetimeFigureOut">
              <a:rPr lang="es-VE" smtClean="0"/>
              <a:t>12/07/2024</a:t>
            </a:fld>
            <a:endParaRPr lang="es-VE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A63DE-D3C8-47B7-95C5-A041B3965E91}" type="slidenum">
              <a:rPr lang="es-VE" smtClean="0"/>
              <a:t>‹Nº›</a:t>
            </a:fld>
            <a:endParaRPr lang="es-VE"/>
          </a:p>
        </p:txBody>
      </p:sp>
    </p:spTree>
    <p:extLst>
      <p:ext uri="{BB962C8B-B14F-4D97-AF65-F5344CB8AC3E}">
        <p14:creationId xmlns:p14="http://schemas.microsoft.com/office/powerpoint/2010/main" val="25877130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VE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VE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A0D24C-0AB7-466A-9B1B-E9C7DFEAAC57}" type="datetimeFigureOut">
              <a:rPr lang="es-VE" smtClean="0"/>
              <a:t>12/07/2024</a:t>
            </a:fld>
            <a:endParaRPr lang="es-VE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A63DE-D3C8-47B7-95C5-A041B3965E91}" type="slidenum">
              <a:rPr lang="es-VE" smtClean="0"/>
              <a:t>‹Nº›</a:t>
            </a:fld>
            <a:endParaRPr lang="es-VE"/>
          </a:p>
        </p:txBody>
      </p:sp>
    </p:spTree>
    <p:extLst>
      <p:ext uri="{BB962C8B-B14F-4D97-AF65-F5344CB8AC3E}">
        <p14:creationId xmlns:p14="http://schemas.microsoft.com/office/powerpoint/2010/main" val="9758713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VE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VE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A0D24C-0AB7-466A-9B1B-E9C7DFEAAC57}" type="datetimeFigureOut">
              <a:rPr lang="es-VE" smtClean="0"/>
              <a:t>12/07/2024</a:t>
            </a:fld>
            <a:endParaRPr lang="es-VE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A63DE-D3C8-47B7-95C5-A041B3965E91}" type="slidenum">
              <a:rPr lang="es-VE" smtClean="0"/>
              <a:t>‹Nº›</a:t>
            </a:fld>
            <a:endParaRPr lang="es-VE"/>
          </a:p>
        </p:txBody>
      </p:sp>
    </p:spTree>
    <p:extLst>
      <p:ext uri="{BB962C8B-B14F-4D97-AF65-F5344CB8AC3E}">
        <p14:creationId xmlns:p14="http://schemas.microsoft.com/office/powerpoint/2010/main" val="10595734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V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VE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A0D24C-0AB7-466A-9B1B-E9C7DFEAAC57}" type="datetimeFigureOut">
              <a:rPr lang="es-VE" smtClean="0"/>
              <a:t>12/07/2024</a:t>
            </a:fld>
            <a:endParaRPr lang="es-VE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A63DE-D3C8-47B7-95C5-A041B3965E91}" type="slidenum">
              <a:rPr lang="es-VE" smtClean="0"/>
              <a:t>‹Nº›</a:t>
            </a:fld>
            <a:endParaRPr lang="es-VE"/>
          </a:p>
        </p:txBody>
      </p:sp>
    </p:spTree>
    <p:extLst>
      <p:ext uri="{BB962C8B-B14F-4D97-AF65-F5344CB8AC3E}">
        <p14:creationId xmlns:p14="http://schemas.microsoft.com/office/powerpoint/2010/main" val="4985370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VE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A0D24C-0AB7-466A-9B1B-E9C7DFEAAC57}" type="datetimeFigureOut">
              <a:rPr lang="es-VE" smtClean="0"/>
              <a:t>12/07/2024</a:t>
            </a:fld>
            <a:endParaRPr lang="es-VE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A63DE-D3C8-47B7-95C5-A041B3965E91}" type="slidenum">
              <a:rPr lang="es-VE" smtClean="0"/>
              <a:t>‹Nº›</a:t>
            </a:fld>
            <a:endParaRPr lang="es-VE"/>
          </a:p>
        </p:txBody>
      </p:sp>
    </p:spTree>
    <p:extLst>
      <p:ext uri="{BB962C8B-B14F-4D97-AF65-F5344CB8AC3E}">
        <p14:creationId xmlns:p14="http://schemas.microsoft.com/office/powerpoint/2010/main" val="24258613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VE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VE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VE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A0D24C-0AB7-466A-9B1B-E9C7DFEAAC57}" type="datetimeFigureOut">
              <a:rPr lang="es-VE" smtClean="0"/>
              <a:t>12/07/2024</a:t>
            </a:fld>
            <a:endParaRPr lang="es-VE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A63DE-D3C8-47B7-95C5-A041B3965E91}" type="slidenum">
              <a:rPr lang="es-VE" smtClean="0"/>
              <a:t>‹Nº›</a:t>
            </a:fld>
            <a:endParaRPr lang="es-VE"/>
          </a:p>
        </p:txBody>
      </p:sp>
    </p:spTree>
    <p:extLst>
      <p:ext uri="{BB962C8B-B14F-4D97-AF65-F5344CB8AC3E}">
        <p14:creationId xmlns:p14="http://schemas.microsoft.com/office/powerpoint/2010/main" val="39996221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VE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VE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VE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A0D24C-0AB7-466A-9B1B-E9C7DFEAAC57}" type="datetimeFigureOut">
              <a:rPr lang="es-VE" smtClean="0"/>
              <a:t>12/07/2024</a:t>
            </a:fld>
            <a:endParaRPr lang="es-VE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A63DE-D3C8-47B7-95C5-A041B3965E91}" type="slidenum">
              <a:rPr lang="es-VE" smtClean="0"/>
              <a:t>‹Nº›</a:t>
            </a:fld>
            <a:endParaRPr lang="es-VE"/>
          </a:p>
        </p:txBody>
      </p:sp>
    </p:spTree>
    <p:extLst>
      <p:ext uri="{BB962C8B-B14F-4D97-AF65-F5344CB8AC3E}">
        <p14:creationId xmlns:p14="http://schemas.microsoft.com/office/powerpoint/2010/main" val="16966658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VE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A0D24C-0AB7-466A-9B1B-E9C7DFEAAC57}" type="datetimeFigureOut">
              <a:rPr lang="es-VE" smtClean="0"/>
              <a:t>12/07/2024</a:t>
            </a:fld>
            <a:endParaRPr lang="es-VE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A63DE-D3C8-47B7-95C5-A041B3965E91}" type="slidenum">
              <a:rPr lang="es-VE" smtClean="0"/>
              <a:t>‹Nº›</a:t>
            </a:fld>
            <a:endParaRPr lang="es-VE"/>
          </a:p>
        </p:txBody>
      </p:sp>
    </p:spTree>
    <p:extLst>
      <p:ext uri="{BB962C8B-B14F-4D97-AF65-F5344CB8AC3E}">
        <p14:creationId xmlns:p14="http://schemas.microsoft.com/office/powerpoint/2010/main" val="40159959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A0D24C-0AB7-466A-9B1B-E9C7DFEAAC57}" type="datetimeFigureOut">
              <a:rPr lang="es-VE" smtClean="0"/>
              <a:t>12/07/2024</a:t>
            </a:fld>
            <a:endParaRPr lang="es-VE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A63DE-D3C8-47B7-95C5-A041B3965E91}" type="slidenum">
              <a:rPr lang="es-VE" smtClean="0"/>
              <a:t>‹Nº›</a:t>
            </a:fld>
            <a:endParaRPr lang="es-VE"/>
          </a:p>
        </p:txBody>
      </p:sp>
    </p:spTree>
    <p:extLst>
      <p:ext uri="{BB962C8B-B14F-4D97-AF65-F5344CB8AC3E}">
        <p14:creationId xmlns:p14="http://schemas.microsoft.com/office/powerpoint/2010/main" val="8991944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V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VE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A0D24C-0AB7-466A-9B1B-E9C7DFEAAC57}" type="datetimeFigureOut">
              <a:rPr lang="es-VE" smtClean="0"/>
              <a:t>12/07/2024</a:t>
            </a:fld>
            <a:endParaRPr lang="es-VE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A63DE-D3C8-47B7-95C5-A041B3965E91}" type="slidenum">
              <a:rPr lang="es-VE" smtClean="0"/>
              <a:t>‹Nº›</a:t>
            </a:fld>
            <a:endParaRPr lang="es-VE"/>
          </a:p>
        </p:txBody>
      </p:sp>
    </p:spTree>
    <p:extLst>
      <p:ext uri="{BB962C8B-B14F-4D97-AF65-F5344CB8AC3E}">
        <p14:creationId xmlns:p14="http://schemas.microsoft.com/office/powerpoint/2010/main" val="828982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VE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VE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A0D24C-0AB7-466A-9B1B-E9C7DFEAAC57}" type="datetimeFigureOut">
              <a:rPr lang="es-VE" smtClean="0"/>
              <a:t>12/07/2024</a:t>
            </a:fld>
            <a:endParaRPr lang="es-VE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A63DE-D3C8-47B7-95C5-A041B3965E91}" type="slidenum">
              <a:rPr lang="es-VE" smtClean="0"/>
              <a:t>‹Nº›</a:t>
            </a:fld>
            <a:endParaRPr lang="es-VE"/>
          </a:p>
        </p:txBody>
      </p:sp>
    </p:spTree>
    <p:extLst>
      <p:ext uri="{BB962C8B-B14F-4D97-AF65-F5344CB8AC3E}">
        <p14:creationId xmlns:p14="http://schemas.microsoft.com/office/powerpoint/2010/main" val="18286047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VE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VE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A0D24C-0AB7-466A-9B1B-E9C7DFEAAC57}" type="datetimeFigureOut">
              <a:rPr lang="es-VE" smtClean="0"/>
              <a:t>12/07/2024</a:t>
            </a:fld>
            <a:endParaRPr lang="es-VE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VE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8A63DE-D3C8-47B7-95C5-A041B3965E91}" type="slidenum">
              <a:rPr lang="es-VE" smtClean="0"/>
              <a:t>‹Nº›</a:t>
            </a:fld>
            <a:endParaRPr lang="es-VE"/>
          </a:p>
        </p:txBody>
      </p:sp>
    </p:spTree>
    <p:extLst>
      <p:ext uri="{BB962C8B-B14F-4D97-AF65-F5344CB8AC3E}">
        <p14:creationId xmlns:p14="http://schemas.microsoft.com/office/powerpoint/2010/main" val="34249223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V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VE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3768" y="1988840"/>
            <a:ext cx="4320479" cy="2592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2609742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0</Words>
  <Application>Microsoft Office PowerPoint</Application>
  <PresentationFormat>Presentación en pantalla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Tema de Office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docente</dc:creator>
  <cp:lastModifiedBy>docente</cp:lastModifiedBy>
  <cp:revision>1</cp:revision>
  <dcterms:created xsi:type="dcterms:W3CDTF">2024-07-12T11:33:16Z</dcterms:created>
  <dcterms:modified xsi:type="dcterms:W3CDTF">2024-07-12T11:41:11Z</dcterms:modified>
</cp:coreProperties>
</file>