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1" r:id="rId19"/>
    <p:sldId id="277" r:id="rId20"/>
    <p:sldId id="278" r:id="rId21"/>
    <p:sldId id="264" r:id="rId22"/>
    <p:sldId id="279" r:id="rId23"/>
    <p:sldId id="280" r:id="rId24"/>
    <p:sldId id="26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25/02/2026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372505" cy="31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UNIDAD 1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14612" y="135729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¿QUE ES LA AUDITORIA DE SISTEMAS?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2289"/>
            <a:ext cx="8496944" cy="45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63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80"/>
            <a:ext cx="88392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3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5" y="548680"/>
            <a:ext cx="8595040" cy="167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6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3" y="260648"/>
            <a:ext cx="88296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7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6113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TEMA1: PLANEACION DE UNA AUDITORIA DE SISTEMAS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313009"/>
            <a:ext cx="8243455" cy="362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0" y="404664"/>
            <a:ext cx="8364682" cy="50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1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853"/>
            <a:ext cx="84963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30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3644"/>
            <a:ext cx="8035875" cy="515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2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7" y="404664"/>
            <a:ext cx="83724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4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6672"/>
            <a:ext cx="84296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4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285720" y="1928802"/>
            <a:ext cx="221457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Normas, controles, sistemas de información, funciones y procedimientos</a:t>
            </a:r>
          </a:p>
        </p:txBody>
      </p:sp>
      <p:sp>
        <p:nvSpPr>
          <p:cNvPr id="5" name="4 Elipse"/>
          <p:cNvSpPr/>
          <p:nvPr/>
        </p:nvSpPr>
        <p:spPr>
          <a:xfrm>
            <a:off x="3571868" y="1928802"/>
            <a:ext cx="228601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Contabilidad, seguridad, oportunidad, eficiencia/eficacia, asesoría, recomendaciones, toma de decisiones</a:t>
            </a:r>
          </a:p>
        </p:txBody>
      </p:sp>
      <p:sp>
        <p:nvSpPr>
          <p:cNvPr id="6" name="5 Más"/>
          <p:cNvSpPr/>
          <p:nvPr/>
        </p:nvSpPr>
        <p:spPr>
          <a:xfrm>
            <a:off x="2643174" y="2357430"/>
            <a:ext cx="714380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Igual que"/>
          <p:cNvSpPr/>
          <p:nvPr/>
        </p:nvSpPr>
        <p:spPr>
          <a:xfrm>
            <a:off x="5929322" y="242886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929454" y="1928802"/>
            <a:ext cx="178595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AUDITORIA DE SISTEMAS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9" y="404664"/>
            <a:ext cx="81819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9113"/>
            <a:ext cx="7292479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826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9" y="476672"/>
            <a:ext cx="81438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9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22229"/>
            <a:ext cx="82391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22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9" y="548680"/>
            <a:ext cx="83343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63688" y="424035"/>
            <a:ext cx="559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TEMA 2: LOS CONTROLES DE UNA AUDITORIA DE SISTEMAS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4" y="1052736"/>
            <a:ext cx="825817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70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8" y="476672"/>
            <a:ext cx="8020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52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33400"/>
            <a:ext cx="83248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3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76672"/>
            <a:ext cx="8372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59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594"/>
            <a:ext cx="7920880" cy="629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9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071670" y="64291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CONCEPTOS DE LA AUDITORIA DE SISTEMAS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804" y="1214422"/>
            <a:ext cx="8229600" cy="157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8501122" cy="34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>TEMA 3: METODOLOGIA DE UNA AUDITORIA DE SISTEMAS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752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11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7800"/>
            <a:ext cx="8350890" cy="45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79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7" y="476672"/>
            <a:ext cx="8159877" cy="462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62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" y="390525"/>
            <a:ext cx="7512368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88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4" y="476672"/>
            <a:ext cx="8194453" cy="48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2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8" y="500042"/>
            <a:ext cx="8358214" cy="319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786190"/>
            <a:ext cx="83582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00232" y="55933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ROL DEL AUDITOR DE SISTEMAS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3281"/>
            <a:ext cx="8229600" cy="42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93710"/>
            <a:ext cx="8647864" cy="5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00232" y="55933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OBJETIVOS GENERALES DE LA AUDITORIA DE SISTEMAS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9272"/>
            <a:ext cx="8229600" cy="43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730" y="428604"/>
            <a:ext cx="7943236" cy="56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3"/>
            <a:ext cx="8568951" cy="38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581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86</Words>
  <Application>Microsoft Office PowerPoint</Application>
  <PresentationFormat>Presentación en pantalla (4:3)</PresentationFormat>
  <Paragraphs>11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Lucida Sans Unicode</vt:lpstr>
      <vt:lpstr>Verdana</vt:lpstr>
      <vt:lpstr>Wingdings 2</vt:lpstr>
      <vt:lpstr>Wingdings 3</vt:lpstr>
      <vt:lpstr>Concurrencia</vt:lpstr>
      <vt:lpstr>UNIDAD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TEMA 3: METODOLOGIA DE UNA AUDITORIA DE SISTEMAS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 DE SISTEMAS</dc:title>
  <dc:creator>SISTEMAS</dc:creator>
  <cp:lastModifiedBy>Usuario</cp:lastModifiedBy>
  <cp:revision>11</cp:revision>
  <dcterms:created xsi:type="dcterms:W3CDTF">2014-02-15T15:43:05Z</dcterms:created>
  <dcterms:modified xsi:type="dcterms:W3CDTF">2026-02-25T23:22:47Z</dcterms:modified>
</cp:coreProperties>
</file>