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7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7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0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3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14AFE-94F0-4FBF-BE58-7640BC65B97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3AF6-C53E-47D1-A37C-D02191D8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9700" y="2967335"/>
            <a:ext cx="6712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Tipos de arreglos en C#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28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53135" y="3544780"/>
            <a:ext cx="2815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Podemos crear otro arreglo.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4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0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98823" y="1381538"/>
            <a:ext cx="2699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 arreglo para poder almacenar datos de tipo entero aquí sólo podemos almacenar datos de tipo entero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4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6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448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96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17130" y="942059"/>
            <a:ext cx="2490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arreglo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 ]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 objeto que nos permite almacenar o crear colecciones de datos.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6466114" y="3335432"/>
            <a:ext cx="5443" cy="13241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4003477" y="4659570"/>
            <a:ext cx="4936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</a:t>
            </a:r>
            <a:r>
              <a:rPr lang="es-ES" dirty="0" smtClean="0">
                <a:solidFill>
                  <a:schemeClr val="bg1"/>
                </a:solidFill>
              </a:rPr>
              <a:t>erificará la longitud que contiene nuestro arreglo.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617130" y="2265498"/>
            <a:ext cx="3026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significa que la longitud de este arreglo es de 5 y tenemos cinco posiciones para poder almacenar  datos. </a:t>
            </a:r>
            <a:endParaRPr lang="es-ES" dirty="0" smtClean="0">
              <a:solidFill>
                <a:schemeClr val="bg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5296989" y="2763194"/>
            <a:ext cx="3219994" cy="27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0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66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43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9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199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246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76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0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560" y="0"/>
            <a:ext cx="12954000" cy="7315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220892" y="1592983"/>
            <a:ext cx="3078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observar que  tenemos código en rojo porque no le estoy especificando al arreglo en qué posición voy a almacenar el dato que le estamos asignando dentro de los corchetes tengo que colocar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 valor de tipo entero o sea la posición y voy a colocar el valor de cero para indicarle que en 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posición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cero voy a almacenar el 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valor.</a:t>
            </a:r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4010299" y="3239588"/>
            <a:ext cx="4049484" cy="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9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063" y="-150222"/>
            <a:ext cx="12954000" cy="7315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08765" y="1691496"/>
            <a:ext cx="29347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Podemos observar que tenemos una excepción me está indicando que no podemos almacenar esa información en esa posición porque nos hemos salido del índice (5 posiciones)</a:t>
            </a:r>
            <a:endParaRPr lang="es-E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3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8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165</Words>
  <Application>Microsoft Office PowerPoint</Application>
  <PresentationFormat>Panorámica</PresentationFormat>
  <Paragraphs>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 Guido</dc:creator>
  <cp:lastModifiedBy>Pro Guido</cp:lastModifiedBy>
  <cp:revision>10</cp:revision>
  <dcterms:created xsi:type="dcterms:W3CDTF">2026-03-06T12:45:04Z</dcterms:created>
  <dcterms:modified xsi:type="dcterms:W3CDTF">2026-03-06T14:09:09Z</dcterms:modified>
</cp:coreProperties>
</file>