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4850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933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6708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172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105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117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217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16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83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7381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9170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314AFE-94F0-4FBF-BE58-7640BC65B97F}" type="datetimeFigureOut">
              <a:rPr lang="en-US" smtClean="0"/>
              <a:t>3/6/2026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9A3AF6-C53E-47D1-A37C-D02191D8E73C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14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2739700" y="2967335"/>
            <a:ext cx="671260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s-ES" sz="5400" b="0" cap="none" spc="0" dirty="0" smtClean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Tipos de arreglos en C#</a:t>
            </a:r>
            <a:endParaRPr lang="es-E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643280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653135" y="3544780"/>
            <a:ext cx="28152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 smtClean="0">
                <a:solidFill>
                  <a:schemeClr val="bg1"/>
                </a:solidFill>
              </a:rPr>
              <a:t>Podemos crear otro arreglo.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4474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202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001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538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998823" y="1381538"/>
            <a:ext cx="26996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Este arreglo para poder almacenar datos de tipo entero aquí sólo podemos almacenar datos de tipo entero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214603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6776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1252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67033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53448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69668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617130" y="942059"/>
            <a:ext cx="24906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just"/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 arreglo</a:t>
            </a: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[ ]</a:t>
            </a: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es un objeto que nos permite almacenar o crear colecciones de datos.</a:t>
            </a:r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recto de flecha 4"/>
          <p:cNvCxnSpPr/>
          <p:nvPr/>
        </p:nvCxnSpPr>
        <p:spPr>
          <a:xfrm flipV="1">
            <a:off x="6466114" y="3335432"/>
            <a:ext cx="5443" cy="1324138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ángulo 5"/>
          <p:cNvSpPr/>
          <p:nvPr/>
        </p:nvSpPr>
        <p:spPr>
          <a:xfrm>
            <a:off x="4003477" y="4659570"/>
            <a:ext cx="49361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dirty="0">
                <a:solidFill>
                  <a:schemeClr val="bg1"/>
                </a:solidFill>
              </a:rPr>
              <a:t>V</a:t>
            </a:r>
            <a:r>
              <a:rPr lang="es-ES" dirty="0" smtClean="0">
                <a:solidFill>
                  <a:schemeClr val="bg1"/>
                </a:solidFill>
              </a:rPr>
              <a:t>erificará la longitud que contiene nuestro arreglo.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8617130" y="2265498"/>
            <a:ext cx="302622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Esto significa que la longitud de este arreglo es de 5 y tenemos cinco posiciones para poder almacenar  datos. </a:t>
            </a:r>
            <a:endParaRPr lang="es-ES" dirty="0" smtClean="0">
              <a:solidFill>
                <a:schemeClr val="bg1"/>
              </a:solidFill>
            </a:endParaRPr>
          </a:p>
        </p:txBody>
      </p:sp>
      <p:cxnSp>
        <p:nvCxnSpPr>
          <p:cNvPr id="12" name="Conector recto de flecha 11"/>
          <p:cNvCxnSpPr/>
          <p:nvPr/>
        </p:nvCxnSpPr>
        <p:spPr>
          <a:xfrm flipH="1">
            <a:off x="5296989" y="2763194"/>
            <a:ext cx="3219994" cy="27847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74005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1662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44302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76494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11996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03853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802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72467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2760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1025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89560" y="0"/>
            <a:ext cx="12954000" cy="73152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8220892" y="1592983"/>
            <a:ext cx="307848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Podemos observar que  tenemos código en rojo porque no le estoy especificando al arreglo en qué posición voy a almacenar el dato que le estamos asignando dentro de los corchetes tengo que colocar </a:t>
            </a:r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ese valor de tipo entero o sea la posición y voy a colocar el valor de cero para indicarle que en </a:t>
            </a: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posición </a:t>
            </a:r>
            <a:r>
              <a:rPr lang="es-ES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cero voy a almacenar el </a:t>
            </a:r>
            <a:r>
              <a:rPr lang="es-ES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valor.</a:t>
            </a:r>
            <a:endParaRPr lang="es-E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en-US" sz="16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" name="Conector recto de flecha 3"/>
          <p:cNvCxnSpPr/>
          <p:nvPr/>
        </p:nvCxnSpPr>
        <p:spPr>
          <a:xfrm flipH="1">
            <a:off x="4010299" y="3239588"/>
            <a:ext cx="4049484" cy="2"/>
          </a:xfrm>
          <a:prstGeom prst="straightConnector1">
            <a:avLst/>
          </a:prstGeom>
          <a:ln w="3810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10930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4063" y="-150222"/>
            <a:ext cx="12954000" cy="73152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5908765" y="1691496"/>
            <a:ext cx="2934789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ES" sz="1600" b="0" i="0" dirty="0" smtClean="0">
                <a:solidFill>
                  <a:schemeClr val="bg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Podemos observar que tenemos una excepción me está indicando que no podemos almacenar esa información en esa posición porque nos hemos salido del índice (5 posiciones)</a:t>
            </a:r>
            <a:endParaRPr lang="es-ES" sz="1600" b="0" i="0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90368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4360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4349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2021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81000" y="-228600"/>
            <a:ext cx="12954000" cy="731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33822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165</Words>
  <Application>Microsoft Office PowerPoint</Application>
  <PresentationFormat>Panorámica</PresentationFormat>
  <Paragraphs>9</Paragraphs>
  <Slides>27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Pro Guido</dc:creator>
  <cp:lastModifiedBy>Pro Guido</cp:lastModifiedBy>
  <cp:revision>10</cp:revision>
  <dcterms:created xsi:type="dcterms:W3CDTF">2026-03-06T12:45:04Z</dcterms:created>
  <dcterms:modified xsi:type="dcterms:W3CDTF">2026-03-06T14:09:09Z</dcterms:modified>
</cp:coreProperties>
</file>