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69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C23ADD-36A9-47C2-9088-27206EC0142D}" type="datetimeFigureOut">
              <a:rPr lang="es-VE" smtClean="0"/>
              <a:pPr/>
              <a:t>14/2/2025</a:t>
            </a:fld>
            <a:endParaRPr lang="es-VE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VE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D6E59C7-9B8F-4D40-94CD-303DC00D18C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23ADD-36A9-47C2-9088-27206EC0142D}" type="datetimeFigureOut">
              <a:rPr lang="es-VE" smtClean="0"/>
              <a:pPr/>
              <a:t>14/2/2025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E59C7-9B8F-4D40-94CD-303DC00D18C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23ADD-36A9-47C2-9088-27206EC0142D}" type="datetimeFigureOut">
              <a:rPr lang="es-VE" smtClean="0"/>
              <a:pPr/>
              <a:t>14/2/2025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E59C7-9B8F-4D40-94CD-303DC00D18C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0C23ADD-36A9-47C2-9088-27206EC0142D}" type="datetimeFigureOut">
              <a:rPr lang="es-VE" smtClean="0"/>
              <a:pPr/>
              <a:t>14/2/2025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E59C7-9B8F-4D40-94CD-303DC00D18C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0C23ADD-36A9-47C2-9088-27206EC0142D}" type="datetimeFigureOut">
              <a:rPr lang="es-VE" smtClean="0"/>
              <a:pPr/>
              <a:t>14/2/2025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D6E59C7-9B8F-4D40-94CD-303DC00D18CA}" type="slidenum">
              <a:rPr lang="es-VE" smtClean="0"/>
              <a:pPr/>
              <a:t>‹Nº›</a:t>
            </a:fld>
            <a:endParaRPr lang="es-VE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0C23ADD-36A9-47C2-9088-27206EC0142D}" type="datetimeFigureOut">
              <a:rPr lang="es-VE" smtClean="0"/>
              <a:pPr/>
              <a:t>14/2/2025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D6E59C7-9B8F-4D40-94CD-303DC00D18C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0C23ADD-36A9-47C2-9088-27206EC0142D}" type="datetimeFigureOut">
              <a:rPr lang="es-VE" smtClean="0"/>
              <a:pPr/>
              <a:t>14/2/2025</a:t>
            </a:fld>
            <a:endParaRPr lang="es-V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V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D6E59C7-9B8F-4D40-94CD-303DC00D18C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23ADD-36A9-47C2-9088-27206EC0142D}" type="datetimeFigureOut">
              <a:rPr lang="es-VE" smtClean="0"/>
              <a:pPr/>
              <a:t>14/2/2025</a:t>
            </a:fld>
            <a:endParaRPr lang="es-V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E59C7-9B8F-4D40-94CD-303DC00D18C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0C23ADD-36A9-47C2-9088-27206EC0142D}" type="datetimeFigureOut">
              <a:rPr lang="es-VE" smtClean="0"/>
              <a:pPr/>
              <a:t>14/2/2025</a:t>
            </a:fld>
            <a:endParaRPr lang="es-V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V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D6E59C7-9B8F-4D40-94CD-303DC00D18C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80C23ADD-36A9-47C2-9088-27206EC0142D}" type="datetimeFigureOut">
              <a:rPr lang="es-VE" smtClean="0"/>
              <a:pPr/>
              <a:t>14/2/2025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D6E59C7-9B8F-4D40-94CD-303DC00D18C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80C23ADD-36A9-47C2-9088-27206EC0142D}" type="datetimeFigureOut">
              <a:rPr lang="es-VE" smtClean="0"/>
              <a:pPr/>
              <a:t>14/2/2025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D6E59C7-9B8F-4D40-94CD-303DC00D18C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80C23ADD-36A9-47C2-9088-27206EC0142D}" type="datetimeFigureOut">
              <a:rPr lang="es-VE" smtClean="0"/>
              <a:pPr/>
              <a:t>14/2/2025</a:t>
            </a:fld>
            <a:endParaRPr lang="es-V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VE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D6E59C7-9B8F-4D40-94CD-303DC00D18CA}" type="slidenum">
              <a:rPr lang="es-VE" smtClean="0"/>
              <a:pPr/>
              <a:t>‹Nº›</a:t>
            </a:fld>
            <a:endParaRPr lang="es-V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 descr="CPU o procesador: qué es y cuáles son sus característic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sp>
        <p:nvSpPr>
          <p:cNvPr id="36868" name="AutoShape 4" descr="CPU o procesador: qué es y cuáles son sus característic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sp>
        <p:nvSpPr>
          <p:cNvPr id="36870" name="AutoShape 6" descr="CPU o procesador: qué es y cuáles son sus característic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sp>
        <p:nvSpPr>
          <p:cNvPr id="36872" name="AutoShape 8" descr="CPU o procesador: qué es y cuáles son sus característic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sp>
        <p:nvSpPr>
          <p:cNvPr id="36874" name="AutoShape 10" descr="CP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sp>
        <p:nvSpPr>
          <p:cNvPr id="36876" name="AutoShape 12" descr="CP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36877" name="Picture 13"/>
          <p:cNvPicPr>
            <a:picLocks noChangeAspect="1" noChangeArrowheads="1"/>
          </p:cNvPicPr>
          <p:nvPr/>
        </p:nvPicPr>
        <p:blipFill>
          <a:blip r:embed="rId2"/>
          <a:srcRect l="11719" t="36562" r="39062" b="22188"/>
          <a:stretch>
            <a:fillRect/>
          </a:stretch>
        </p:blipFill>
        <p:spPr bwMode="auto">
          <a:xfrm>
            <a:off x="1298841" y="1071546"/>
            <a:ext cx="668270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CuadroTexto"/>
          <p:cNvSpPr txBox="1"/>
          <p:nvPr/>
        </p:nvSpPr>
        <p:spPr>
          <a:xfrm>
            <a:off x="2428860" y="357166"/>
            <a:ext cx="4643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28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SISTEMA OPERATIVO</a:t>
            </a:r>
            <a:endParaRPr lang="es-VE" sz="28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 l="1758" t="21562" r="36718" b="31562"/>
          <a:stretch>
            <a:fillRect/>
          </a:stretch>
        </p:blipFill>
        <p:spPr bwMode="auto">
          <a:xfrm>
            <a:off x="214282" y="1643050"/>
            <a:ext cx="750099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 l="1758" t="23437" r="37304" b="31562"/>
          <a:stretch>
            <a:fillRect/>
          </a:stretch>
        </p:blipFill>
        <p:spPr bwMode="auto">
          <a:xfrm>
            <a:off x="214282" y="1785926"/>
            <a:ext cx="742955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 descr="Imagen de icon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VE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/>
          <a:srcRect l="73829" t="20625" r="8007" b="44687"/>
          <a:stretch>
            <a:fillRect/>
          </a:stretch>
        </p:blipFill>
        <p:spPr bwMode="auto">
          <a:xfrm>
            <a:off x="2857488" y="1357298"/>
            <a:ext cx="2212647" cy="264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/>
          <a:srcRect l="51172" t="31250" r="31836" b="34062"/>
          <a:stretch>
            <a:fillRect/>
          </a:stretch>
        </p:blipFill>
        <p:spPr bwMode="auto">
          <a:xfrm>
            <a:off x="6786578" y="3559558"/>
            <a:ext cx="1857388" cy="2369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 descr="Memoria RAM Kingston ValueRAM 8GB DDR3 1600MHz SODIMM - Global Sarp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714356"/>
            <a:ext cx="1928825" cy="1928825"/>
          </a:xfrm>
          <a:prstGeom prst="rect">
            <a:avLst/>
          </a:prstGeom>
          <a:noFill/>
        </p:spPr>
      </p:pic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5"/>
          <a:srcRect l="12500" t="50000" r="61719" b="26562"/>
          <a:stretch>
            <a:fillRect/>
          </a:stretch>
        </p:blipFill>
        <p:spPr bwMode="auto">
          <a:xfrm>
            <a:off x="2285984" y="4572008"/>
            <a:ext cx="31432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71736" y="500042"/>
            <a:ext cx="428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FRECUENCIA</a:t>
            </a:r>
            <a:endParaRPr lang="es-VE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 l="11133" t="24375" r="39648" b="30625"/>
          <a:stretch>
            <a:fillRect/>
          </a:stretch>
        </p:blipFill>
        <p:spPr bwMode="auto">
          <a:xfrm>
            <a:off x="1000100" y="1643050"/>
            <a:ext cx="6715172" cy="3837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428860" y="714356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MULTINUCLEO</a:t>
            </a:r>
            <a:endParaRPr lang="es-VE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/>
          <a:srcRect l="18750" t="30000" r="19726" b="14687"/>
          <a:stretch>
            <a:fillRect/>
          </a:stretch>
        </p:blipFill>
        <p:spPr bwMode="auto">
          <a:xfrm>
            <a:off x="785786" y="1643050"/>
            <a:ext cx="750099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43108" y="500042"/>
            <a:ext cx="5143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HILO Ó TREADS</a:t>
            </a:r>
            <a:endParaRPr lang="es-VE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/>
          <a:srcRect l="14648" t="29062" r="46094" b="38125"/>
          <a:stretch>
            <a:fillRect/>
          </a:stretch>
        </p:blipFill>
        <p:spPr bwMode="auto">
          <a:xfrm>
            <a:off x="1583852" y="3786190"/>
            <a:ext cx="5631354" cy="2774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Elipse"/>
          <p:cNvSpPr/>
          <p:nvPr/>
        </p:nvSpPr>
        <p:spPr>
          <a:xfrm>
            <a:off x="3357554" y="1857364"/>
            <a:ext cx="2714644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VE" dirty="0" smtClean="0"/>
              <a:t>DIVIDE LAS TAREAS EN VARIOS PROCESOS MAS SIMPLES</a:t>
            </a:r>
            <a:endParaRPr lang="es-VE" dirty="0"/>
          </a:p>
        </p:txBody>
      </p:sp>
      <p:sp>
        <p:nvSpPr>
          <p:cNvPr id="8" name="7 Flecha abajo"/>
          <p:cNvSpPr/>
          <p:nvPr/>
        </p:nvSpPr>
        <p:spPr>
          <a:xfrm>
            <a:off x="4500562" y="1071546"/>
            <a:ext cx="428628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786050" y="1000108"/>
            <a:ext cx="4500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HIPERTHREADING</a:t>
            </a:r>
            <a:endParaRPr lang="es-VE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3 Flecha abajo"/>
          <p:cNvSpPr/>
          <p:nvPr/>
        </p:nvSpPr>
        <p:spPr>
          <a:xfrm>
            <a:off x="4500562" y="1714488"/>
            <a:ext cx="428628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5" name="4 Elipse"/>
          <p:cNvSpPr/>
          <p:nvPr/>
        </p:nvSpPr>
        <p:spPr>
          <a:xfrm>
            <a:off x="2714612" y="2500306"/>
            <a:ext cx="3929090" cy="1785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VE" dirty="0" smtClean="0"/>
              <a:t>ADMITE DOS HILOS POR NUCLEO DUPLICANDO ASI LA CANTIDAD DE CANALES</a:t>
            </a:r>
            <a:endParaRPr lang="es-V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28794" y="857232"/>
            <a:ext cx="47863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OVERCLOCK</a:t>
            </a:r>
            <a:endParaRPr lang="es-VE" sz="3200" b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785786" y="2000240"/>
            <a:ext cx="72152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VE" sz="2000" b="1" dirty="0"/>
              <a:t>El </a:t>
            </a:r>
            <a:r>
              <a:rPr lang="es-VE" sz="2000" b="1" dirty="0" err="1"/>
              <a:t>overclock</a:t>
            </a:r>
            <a:r>
              <a:rPr lang="es-VE" sz="2000" b="1" dirty="0"/>
              <a:t>, explicado de manera sencilla, consiste en aumentar la frecuencia de trabajo del procesador, su velocidad. Dicho proceso también se puede realizar en la tarjeta gráfica y la memoria RAM. Aunque tiene una parte negativa y es que aumenta el consumo y, por consiguiente, la generación de calor. Además, en muchos casos el </a:t>
            </a:r>
            <a:r>
              <a:rPr lang="es-VE" sz="2000" b="1" dirty="0" err="1"/>
              <a:t>overclock</a:t>
            </a:r>
            <a:r>
              <a:rPr lang="es-VE" sz="2000" b="1" dirty="0"/>
              <a:t> también implica aumentar el voltaje al que trabaja el procesador, algo que puede causar inestabilidad. Hacerlo es fácil con procesadores que tienen el multiplicador desbloqueado, pero también entraña sus riesgos, y es lo que vamos a ver a continuación</a:t>
            </a:r>
            <a:r>
              <a:rPr lang="es-VE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/>
          <a:srcRect l="4687" t="24375" r="40234" b="31562"/>
          <a:stretch>
            <a:fillRect/>
          </a:stretch>
        </p:blipFill>
        <p:spPr bwMode="auto">
          <a:xfrm>
            <a:off x="214282" y="857232"/>
            <a:ext cx="892971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 l="3515" t="20625" r="37305" b="32500"/>
          <a:stretch>
            <a:fillRect/>
          </a:stretch>
        </p:blipFill>
        <p:spPr bwMode="auto">
          <a:xfrm>
            <a:off x="428596" y="1571612"/>
            <a:ext cx="721523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2146</TotalTime>
  <Words>136</Words>
  <Application>Microsoft Office PowerPoint</Application>
  <PresentationFormat>Presentación en pantalla (4:3)</PresentationFormat>
  <Paragraphs>9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Century Gothic</vt:lpstr>
      <vt:lpstr>Verdana</vt:lpstr>
      <vt:lpstr>Wingdings 2</vt:lpstr>
      <vt:lpstr>Brío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</dc:creator>
  <cp:lastModifiedBy>Usuario</cp:lastModifiedBy>
  <cp:revision>10</cp:revision>
  <dcterms:created xsi:type="dcterms:W3CDTF">2023-10-12T14:27:17Z</dcterms:created>
  <dcterms:modified xsi:type="dcterms:W3CDTF">2025-02-15T02:32:56Z</dcterms:modified>
</cp:coreProperties>
</file>