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5" r:id="rId8"/>
    <p:sldId id="269" r:id="rId9"/>
    <p:sldId id="264" r:id="rId10"/>
    <p:sldId id="266" r:id="rId11"/>
    <p:sldId id="267" r:id="rId12"/>
    <p:sldId id="268" r:id="rId13"/>
    <p:sldId id="263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42" d="100"/>
          <a:sy n="42" d="100"/>
        </p:scale>
        <p:origin x="-6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9B4A85-EC5F-44C5-B335-4BE704E4BF4E}" type="datetimeFigureOut">
              <a:rPr lang="es-CO" smtClean="0"/>
              <a:pPr/>
              <a:t>24/02/2011</a:t>
            </a:fld>
            <a:endParaRPr lang="es-CO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CO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BA66060-ED7C-4816-BEE2-637AF77F358A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780108"/>
          </a:xfrm>
        </p:spPr>
        <p:txBody>
          <a:bodyPr>
            <a:noAutofit/>
          </a:bodyPr>
          <a:lstStyle/>
          <a:p>
            <a:pPr algn="ctr"/>
            <a:r>
              <a:rPr lang="es-ES" sz="7200" dirty="0" smtClean="0"/>
              <a:t>Diagrama de actividades UML</a:t>
            </a:r>
            <a:endParaRPr lang="es-CO" sz="7200" dirty="0"/>
          </a:p>
        </p:txBody>
      </p:sp>
    </p:spTree>
    <p:extLst>
      <p:ext uri="{BB962C8B-B14F-4D97-AF65-F5344CB8AC3E}">
        <p14:creationId xmlns="" xmlns:p14="http://schemas.microsoft.com/office/powerpoint/2010/main" val="22872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/>
          <a:lstStyle/>
          <a:p>
            <a:pPr marL="0" indent="0" algn="just">
              <a:buNone/>
            </a:pPr>
            <a:endParaRPr lang="es-CO" sz="3600" dirty="0" smtClean="0"/>
          </a:p>
          <a:p>
            <a:pPr marL="0" indent="0" algn="just">
              <a:buNone/>
            </a:pPr>
            <a:r>
              <a:rPr lang="es-CO" sz="3600" dirty="0" smtClean="0"/>
              <a:t>Un </a:t>
            </a:r>
            <a:r>
              <a:rPr lang="es-CO" sz="3600" dirty="0"/>
              <a:t>diagrama de actividades muestra un flujo de acciones(nodos ejecutan un proceso), generalmente secuenciales además presenta los resultados de dichas acciones. </a:t>
            </a:r>
            <a:endParaRPr lang="es-CO" sz="3600" dirty="0" smtClean="0"/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43970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658411"/>
          </a:xfrm>
        </p:spPr>
        <p:txBody>
          <a:bodyPr/>
          <a:lstStyle/>
          <a:p>
            <a:r>
              <a:rPr lang="es-CO" dirty="0" smtClean="0"/>
              <a:t>Capturar </a:t>
            </a:r>
            <a:r>
              <a:rPr lang="es-CO" dirty="0"/>
              <a:t>las acciones internas de un </a:t>
            </a:r>
            <a:r>
              <a:rPr lang="es-CO" dirty="0" smtClean="0"/>
              <a:t>proceso.</a:t>
            </a:r>
          </a:p>
          <a:p>
            <a:endParaRPr lang="es-CO" dirty="0" smtClean="0"/>
          </a:p>
          <a:p>
            <a:r>
              <a:rPr lang="es-CO" dirty="0" smtClean="0"/>
              <a:t>Capturar </a:t>
            </a:r>
            <a:r>
              <a:rPr lang="es-CO" dirty="0"/>
              <a:t>la especificación de un caso de </a:t>
            </a:r>
            <a:r>
              <a:rPr lang="es-CO" dirty="0" smtClean="0"/>
              <a:t>uso.</a:t>
            </a:r>
          </a:p>
          <a:p>
            <a:endParaRPr lang="es-CO" dirty="0" smtClean="0"/>
          </a:p>
          <a:p>
            <a:r>
              <a:rPr lang="es-CO" dirty="0" smtClean="0"/>
              <a:t>Mostrar </a:t>
            </a:r>
            <a:r>
              <a:rPr lang="es-CO" dirty="0"/>
              <a:t>flujos entre procesos del </a:t>
            </a:r>
            <a:r>
              <a:rPr lang="es-CO" dirty="0" smtClean="0"/>
              <a:t>negocio. </a:t>
            </a:r>
            <a:endParaRPr lang="es-CO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es-ES" sz="6000" dirty="0" smtClean="0"/>
              <a:t>¿Para qué sirve?</a:t>
            </a:r>
            <a:endParaRPr lang="es-CO" sz="6000" dirty="0"/>
          </a:p>
        </p:txBody>
      </p:sp>
    </p:spTree>
    <p:extLst>
      <p:ext uri="{BB962C8B-B14F-4D97-AF65-F5344CB8AC3E}">
        <p14:creationId xmlns="" xmlns:p14="http://schemas.microsoft.com/office/powerpoint/2010/main" val="24664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Composición</a:t>
            </a:r>
            <a:endParaRPr lang="es-CO" dirty="0"/>
          </a:p>
        </p:txBody>
      </p:sp>
      <p:pic>
        <p:nvPicPr>
          <p:cNvPr id="2056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2296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8354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Realizar consignación</a:t>
            </a:r>
            <a:endParaRPr lang="es-CO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783162" cy="403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2772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just">
              <a:buNone/>
            </a:pPr>
            <a:r>
              <a:rPr lang="es-CO" dirty="0"/>
              <a:t>En el diagrama anterior puede verse la secuencia de acciones que se realiza para </a:t>
            </a:r>
            <a:r>
              <a:rPr lang="es-CO" dirty="0" smtClean="0"/>
              <a:t>hacer </a:t>
            </a:r>
            <a:r>
              <a:rPr lang="es-CO" dirty="0"/>
              <a:t>una consignación en una entidad bancaria. </a:t>
            </a:r>
            <a:endParaRPr lang="es-CO" dirty="0" smtClean="0"/>
          </a:p>
          <a:p>
            <a:pPr marL="109728" indent="0" algn="just">
              <a:buNone/>
            </a:pPr>
            <a:r>
              <a:rPr lang="es-CO" dirty="0" smtClean="0"/>
              <a:t>Cada </a:t>
            </a:r>
            <a:r>
              <a:rPr lang="es-CO" dirty="0"/>
              <a:t>actividad se realiza cuando </a:t>
            </a:r>
            <a:r>
              <a:rPr lang="es-CO" dirty="0" smtClean="0"/>
              <a:t>finaliza </a:t>
            </a:r>
            <a:r>
              <a:rPr lang="es-CO" dirty="0"/>
              <a:t>la actividad anterior. </a:t>
            </a:r>
            <a:endParaRPr lang="es-CO" dirty="0" smtClean="0"/>
          </a:p>
          <a:p>
            <a:pPr marL="109728" indent="0" algn="just">
              <a:buNone/>
            </a:pPr>
            <a:r>
              <a:rPr lang="es-CO" dirty="0" smtClean="0"/>
              <a:t>Por </a:t>
            </a:r>
            <a:r>
              <a:rPr lang="es-CO" dirty="0"/>
              <a:t>ejemplo, primero se debe llenar el formato antes de </a:t>
            </a:r>
            <a:r>
              <a:rPr lang="es-CO" dirty="0" smtClean="0"/>
              <a:t>entregarlo</a:t>
            </a:r>
            <a:r>
              <a:rPr lang="es-CO" dirty="0"/>
              <a:t>, junto con el dinero, al cajero.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Explicación realizar consignación</a:t>
            </a:r>
            <a:endParaRPr lang="es-CO" dirty="0"/>
          </a:p>
        </p:txBody>
      </p:sp>
    </p:spTree>
    <p:extLst>
      <p:ext uri="{BB962C8B-B14F-4D97-AF65-F5344CB8AC3E}">
        <p14:creationId xmlns="" xmlns:p14="http://schemas.microsoft.com/office/powerpoint/2010/main" val="270632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 smtClean="0"/>
              <a:t>Otros elementos</a:t>
            </a:r>
            <a:endParaRPr lang="es-CO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064895" cy="481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2342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272808" cy="543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2 Conector recto de flecha"/>
          <p:cNvCxnSpPr/>
          <p:nvPr/>
        </p:nvCxnSpPr>
        <p:spPr>
          <a:xfrm>
            <a:off x="6156176" y="2996952"/>
            <a:ext cx="0" cy="648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8302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s-CO" dirty="0" smtClean="0"/>
          </a:p>
          <a:p>
            <a:pPr marL="109728" indent="0" algn="just">
              <a:buNone/>
            </a:pPr>
            <a:r>
              <a:rPr lang="es-CO" dirty="0" smtClean="0"/>
              <a:t>Cuando </a:t>
            </a:r>
            <a:r>
              <a:rPr lang="es-CO" dirty="0"/>
              <a:t>se tiene un conjunto de Actividades que están relacionadas, generalmente la relación esta dada por los actores que ejecutan las acciones. Para modelar esta relación se divide el diagrama en carriles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Particiones, calles o carriles</a:t>
            </a:r>
            <a:endParaRPr lang="es-CO" dirty="0"/>
          </a:p>
        </p:txBody>
      </p:sp>
    </p:spTree>
    <p:extLst>
      <p:ext uri="{BB962C8B-B14F-4D97-AF65-F5344CB8AC3E}">
        <p14:creationId xmlns="" xmlns:p14="http://schemas.microsoft.com/office/powerpoint/2010/main" val="137233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175202" cy="482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7520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Objetos</a:t>
            </a: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109728" indent="0" algn="just">
              <a:buNone/>
            </a:pPr>
            <a:r>
              <a:rPr lang="es-CO" dirty="0"/>
              <a:t>En un diagrama de actividad es posible presentar los objetos que entran o salen de una actividad o que simplemente son “afectados” por ella. </a:t>
            </a:r>
            <a:endParaRPr lang="es-CO" dirty="0" smtClean="0"/>
          </a:p>
          <a:p>
            <a:pPr marL="109728" indent="0">
              <a:buNone/>
            </a:pPr>
            <a:endParaRPr lang="es-CO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3429000"/>
            <a:ext cx="779145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652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52432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4280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>
              <a:buNone/>
            </a:pPr>
            <a:endParaRPr lang="es-ES" sz="4000" dirty="0" smtClean="0"/>
          </a:p>
          <a:p>
            <a:pPr marL="109728" indent="0" algn="just">
              <a:buNone/>
            </a:pPr>
            <a:r>
              <a:rPr lang="es-ES" sz="4000" dirty="0" smtClean="0"/>
              <a:t>La información para elaborar los diagramas de actividad se obtiene de los casos de uso y los requerimientos.</a:t>
            </a:r>
            <a:endParaRPr lang="es-CO" sz="4000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 donde se obtiene la información </a:t>
            </a:r>
            <a:endParaRPr lang="es-CO" dirty="0"/>
          </a:p>
        </p:txBody>
      </p:sp>
    </p:spTree>
    <p:extLst>
      <p:ext uri="{BB962C8B-B14F-4D97-AF65-F5344CB8AC3E}">
        <p14:creationId xmlns="" xmlns:p14="http://schemas.microsoft.com/office/powerpoint/2010/main" val="42692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165</TotalTime>
  <Words>209</Words>
  <Application>Microsoft Office PowerPoint</Application>
  <PresentationFormat>Presentación en pantalla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Concurrencia</vt:lpstr>
      <vt:lpstr>Diagrama de actividades UML</vt:lpstr>
      <vt:lpstr>Diapositiva 2</vt:lpstr>
      <vt:lpstr>¿Para qué sirve?</vt:lpstr>
      <vt:lpstr>Composición</vt:lpstr>
      <vt:lpstr>Realizar consignación</vt:lpstr>
      <vt:lpstr>Explicación realizar consignación</vt:lpstr>
      <vt:lpstr>Otros elementos</vt:lpstr>
      <vt:lpstr>Diapositiva 8</vt:lpstr>
      <vt:lpstr>Particiones, calles o carriles</vt:lpstr>
      <vt:lpstr>Diapositiva 10</vt:lpstr>
      <vt:lpstr>Objetos</vt:lpstr>
      <vt:lpstr>Diapositiva 12</vt:lpstr>
      <vt:lpstr>De donde se obtiene la información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Diagrama de actividades UML</dc:title>
  <dc:creator>Camilo</dc:creator>
  <cp:lastModifiedBy>sala10</cp:lastModifiedBy>
  <cp:revision>17</cp:revision>
  <dcterms:created xsi:type="dcterms:W3CDTF">2011-02-23T15:59:56Z</dcterms:created>
  <dcterms:modified xsi:type="dcterms:W3CDTF">2011-02-24T19:15:13Z</dcterms:modified>
</cp:coreProperties>
</file>